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8288000" cy="10287000"/>
  <p:notesSz cx="6858000" cy="9144000"/>
  <p:embeddedFontLst>
    <p:embeddedFont>
      <p:font typeface="Blanka" panose="020B0604020202020204" charset="0"/>
      <p:regular r:id="rId17"/>
    </p:embeddedFont>
    <p:embeddedFont>
      <p:font typeface="Canva Sans" panose="020B0604020202020204" charset="0"/>
      <p:regular r:id="rId18"/>
    </p:embeddedFont>
    <p:embeddedFont>
      <p:font typeface="Garet Heavy" panose="020B0604020202020204" charset="0"/>
      <p:regular r:id="rId19"/>
    </p:embeddedFont>
    <p:embeddedFont>
      <p:font typeface="Garet Ultra-Bold" panose="020B0604020202020204" charset="0"/>
      <p:regular r:id="rId20"/>
    </p:embeddedFont>
    <p:embeddedFont>
      <p:font typeface="Times New Roman Bold" panose="02020803070505020304" pitchFamily="18" charset="0"/>
      <p:regular r:id="rId21"/>
      <p:bold r:id="rId22"/>
    </p:embeddedFont>
    <p:embeddedFont>
      <p:font typeface="Times New Roman Bold Italics" panose="020B0604020202020204" charset="0"/>
      <p:regular r:id="rId23"/>
    </p:embeddedFont>
    <p:embeddedFont>
      <p:font typeface="Times New Roman Italics" panose="020B0604020202020204" charset="0"/>
      <p:regular r:id="rId24"/>
    </p:embeddedFont>
    <p:embeddedFont>
      <p:font typeface="Times New Roman Ultra-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2520" y="7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4.svg"/><Relationship Id="rId7" Type="http://schemas.openxmlformats.org/officeDocument/2006/relationships/image" Target="../media/image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1.svg"/><Relationship Id="rId10" Type="http://schemas.openxmlformats.org/officeDocument/2006/relationships/image" Target="../media/image35.jpeg"/><Relationship Id="rId4" Type="http://schemas.openxmlformats.org/officeDocument/2006/relationships/image" Target="../media/image10.png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1.svg"/><Relationship Id="rId7" Type="http://schemas.openxmlformats.org/officeDocument/2006/relationships/image" Target="../media/image37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11.svg"/><Relationship Id="rId10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3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.svg"/><Relationship Id="rId7" Type="http://schemas.openxmlformats.org/officeDocument/2006/relationships/image" Target="../media/image11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41.png"/><Relationship Id="rId4" Type="http://schemas.openxmlformats.org/officeDocument/2006/relationships/image" Target="../media/image5.png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3.svg"/><Relationship Id="rId7" Type="http://schemas.openxmlformats.org/officeDocument/2006/relationships/image" Target="../media/image47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10" Type="http://schemas.openxmlformats.org/officeDocument/2006/relationships/image" Target="../media/image6.png"/><Relationship Id="rId4" Type="http://schemas.openxmlformats.org/officeDocument/2006/relationships/image" Target="../media/image44.jpeg"/><Relationship Id="rId9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0.svg"/><Relationship Id="rId7" Type="http://schemas.openxmlformats.org/officeDocument/2006/relationships/image" Target="../media/image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5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13.png"/><Relationship Id="rId12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5.png"/><Relationship Id="rId5" Type="http://schemas.openxmlformats.org/officeDocument/2006/relationships/image" Target="../media/image11.svg"/><Relationship Id="rId10" Type="http://schemas.openxmlformats.org/officeDocument/2006/relationships/image" Target="../media/image16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7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22.svg"/><Relationship Id="rId5" Type="http://schemas.openxmlformats.org/officeDocument/2006/relationships/image" Target="../media/image5.pn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4" Type="http://schemas.openxmlformats.org/officeDocument/2006/relationships/image" Target="../media/image4.svg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9.svg"/><Relationship Id="rId7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4.sv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89579" y="437269"/>
            <a:ext cx="2508843" cy="2508843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875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840775" y="7250458"/>
            <a:ext cx="3447225" cy="29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9"/>
              </a:lnSpc>
            </a:pPr>
            <a:r>
              <a:rPr lang="en-US" sz="177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166749" y="7715310"/>
            <a:ext cx="2795277" cy="356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Kurukshetra team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61948" y="2794637"/>
            <a:ext cx="9364104" cy="2610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19"/>
              </a:lnSpc>
            </a:pPr>
            <a:r>
              <a:rPr lang="en-US" sz="10800">
                <a:solidFill>
                  <a:srgbClr val="FFFFFF"/>
                </a:solidFill>
                <a:latin typeface="Blanka"/>
                <a:ea typeface="Blanka"/>
                <a:cs typeface="Blanka"/>
                <a:sym typeface="Blanka"/>
              </a:rPr>
              <a:t>KURUKSHETRA</a:t>
            </a:r>
          </a:p>
        </p:txBody>
      </p:sp>
      <p:sp>
        <p:nvSpPr>
          <p:cNvPr id="7" name="Freeform 7"/>
          <p:cNvSpPr/>
          <p:nvPr/>
        </p:nvSpPr>
        <p:spPr>
          <a:xfrm rot="553900">
            <a:off x="-1110600" y="6004975"/>
            <a:ext cx="23018043" cy="7826135"/>
          </a:xfrm>
          <a:custGeom>
            <a:avLst/>
            <a:gdLst/>
            <a:ahLst/>
            <a:cxnLst/>
            <a:rect l="l" t="t" r="r" b="b"/>
            <a:pathLst>
              <a:path w="23018043" h="7826135">
                <a:moveTo>
                  <a:pt x="0" y="0"/>
                </a:moveTo>
                <a:lnTo>
                  <a:pt x="23018043" y="0"/>
                </a:lnTo>
                <a:lnTo>
                  <a:pt x="23018043" y="7826135"/>
                </a:lnTo>
                <a:lnTo>
                  <a:pt x="0" y="7826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-6724"/>
            <a:ext cx="1571098" cy="1658093"/>
          </a:xfrm>
          <a:custGeom>
            <a:avLst/>
            <a:gdLst/>
            <a:ahLst/>
            <a:cxnLst/>
            <a:rect l="l" t="t" r="r" b="b"/>
            <a:pathLst>
              <a:path w="1571098" h="1658093">
                <a:moveTo>
                  <a:pt x="0" y="0"/>
                </a:moveTo>
                <a:lnTo>
                  <a:pt x="1571098" y="0"/>
                </a:lnTo>
                <a:lnTo>
                  <a:pt x="1571098" y="1658093"/>
                </a:lnTo>
                <a:lnTo>
                  <a:pt x="0" y="16580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2729" r="-44892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905878" y="620"/>
            <a:ext cx="3382122" cy="1467966"/>
          </a:xfrm>
          <a:custGeom>
            <a:avLst/>
            <a:gdLst/>
            <a:ahLst/>
            <a:cxnLst/>
            <a:rect l="l" t="t" r="r" b="b"/>
            <a:pathLst>
              <a:path w="3382122" h="1467966">
                <a:moveTo>
                  <a:pt x="0" y="0"/>
                </a:moveTo>
                <a:lnTo>
                  <a:pt x="3382122" y="0"/>
                </a:lnTo>
                <a:lnTo>
                  <a:pt x="3382122" y="1467966"/>
                </a:lnTo>
                <a:lnTo>
                  <a:pt x="0" y="14679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965990" y="5366788"/>
            <a:ext cx="4356021" cy="357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7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Protecting User Password Keys at Rest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60738" y="2224589"/>
            <a:ext cx="4927262" cy="4908785"/>
          </a:xfrm>
          <a:custGeom>
            <a:avLst/>
            <a:gdLst/>
            <a:ahLst/>
            <a:cxnLst/>
            <a:rect l="l" t="t" r="r" b="b"/>
            <a:pathLst>
              <a:path w="4927262" h="4908785">
                <a:moveTo>
                  <a:pt x="0" y="0"/>
                </a:moveTo>
                <a:lnTo>
                  <a:pt x="4927262" y="0"/>
                </a:lnTo>
                <a:lnTo>
                  <a:pt x="4927262" y="4908784"/>
                </a:lnTo>
                <a:lnTo>
                  <a:pt x="0" y="490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73200" y="5948918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417320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898846">
            <a:off x="-7581890" y="-3562233"/>
            <a:ext cx="19308321" cy="6564829"/>
          </a:xfrm>
          <a:custGeom>
            <a:avLst/>
            <a:gdLst/>
            <a:ahLst/>
            <a:cxnLst/>
            <a:rect l="l" t="t" r="r" b="b"/>
            <a:pathLst>
              <a:path w="19308321" h="6564829">
                <a:moveTo>
                  <a:pt x="0" y="0"/>
                </a:moveTo>
                <a:lnTo>
                  <a:pt x="19308320" y="0"/>
                </a:lnTo>
                <a:lnTo>
                  <a:pt x="19308320" y="6564829"/>
                </a:lnTo>
                <a:lnTo>
                  <a:pt x="0" y="65648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-38100"/>
            <a:ext cx="1571098" cy="1658093"/>
          </a:xfrm>
          <a:custGeom>
            <a:avLst/>
            <a:gdLst/>
            <a:ahLst/>
            <a:cxnLst/>
            <a:rect l="l" t="t" r="r" b="b"/>
            <a:pathLst>
              <a:path w="1571098" h="1658093">
                <a:moveTo>
                  <a:pt x="0" y="0"/>
                </a:moveTo>
                <a:lnTo>
                  <a:pt x="1571098" y="0"/>
                </a:lnTo>
                <a:lnTo>
                  <a:pt x="1571098" y="1658093"/>
                </a:lnTo>
                <a:lnTo>
                  <a:pt x="0" y="16580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2729" r="-44892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905878" y="33597"/>
            <a:ext cx="3382122" cy="1467966"/>
          </a:xfrm>
          <a:custGeom>
            <a:avLst/>
            <a:gdLst/>
            <a:ahLst/>
            <a:cxnLst/>
            <a:rect l="l" t="t" r="r" b="b"/>
            <a:pathLst>
              <a:path w="3382122" h="1467966">
                <a:moveTo>
                  <a:pt x="0" y="0"/>
                </a:moveTo>
                <a:lnTo>
                  <a:pt x="3382122" y="0"/>
                </a:lnTo>
                <a:lnTo>
                  <a:pt x="3382122" y="1467966"/>
                </a:lnTo>
                <a:lnTo>
                  <a:pt x="0" y="14679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9507671">
            <a:off x="-3556548" y="6690305"/>
            <a:ext cx="11257635" cy="6746826"/>
          </a:xfrm>
          <a:custGeom>
            <a:avLst/>
            <a:gdLst/>
            <a:ahLst/>
            <a:cxnLst/>
            <a:rect l="l" t="t" r="r" b="b"/>
            <a:pathLst>
              <a:path w="11257635" h="6746826">
                <a:moveTo>
                  <a:pt x="0" y="0"/>
                </a:moveTo>
                <a:lnTo>
                  <a:pt x="11257636" y="0"/>
                </a:lnTo>
                <a:lnTo>
                  <a:pt x="11257636" y="6746827"/>
                </a:lnTo>
                <a:lnTo>
                  <a:pt x="0" y="67468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76267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03156" y="1906636"/>
            <a:ext cx="11293729" cy="7715572"/>
          </a:xfrm>
          <a:custGeom>
            <a:avLst/>
            <a:gdLst/>
            <a:ahLst/>
            <a:cxnLst/>
            <a:rect l="l" t="t" r="r" b="b"/>
            <a:pathLst>
              <a:path w="11293729" h="7715572">
                <a:moveTo>
                  <a:pt x="0" y="0"/>
                </a:moveTo>
                <a:lnTo>
                  <a:pt x="11293730" y="0"/>
                </a:lnTo>
                <a:lnTo>
                  <a:pt x="11293730" y="7715571"/>
                </a:lnTo>
                <a:lnTo>
                  <a:pt x="0" y="771557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3468" t="-31003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851690" y="188143"/>
            <a:ext cx="4584621" cy="95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62C0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Encryption Logic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73200" y="5948918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417320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9507671">
            <a:off x="-3556548" y="6690305"/>
            <a:ext cx="11257635" cy="6746826"/>
          </a:xfrm>
          <a:custGeom>
            <a:avLst/>
            <a:gdLst/>
            <a:ahLst/>
            <a:cxnLst/>
            <a:rect l="l" t="t" r="r" b="b"/>
            <a:pathLst>
              <a:path w="11257635" h="6746826">
                <a:moveTo>
                  <a:pt x="0" y="0"/>
                </a:moveTo>
                <a:lnTo>
                  <a:pt x="11257636" y="0"/>
                </a:lnTo>
                <a:lnTo>
                  <a:pt x="11257636" y="6746827"/>
                </a:lnTo>
                <a:lnTo>
                  <a:pt x="0" y="67468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76267"/>
            </a:stretch>
          </a:blipFill>
        </p:spPr>
      </p:sp>
      <p:sp>
        <p:nvSpPr>
          <p:cNvPr id="5" name="Freeform 5"/>
          <p:cNvSpPr/>
          <p:nvPr/>
        </p:nvSpPr>
        <p:spPr>
          <a:xfrm rot="-1898846">
            <a:off x="-7581890" y="-3562233"/>
            <a:ext cx="19308321" cy="6564829"/>
          </a:xfrm>
          <a:custGeom>
            <a:avLst/>
            <a:gdLst/>
            <a:ahLst/>
            <a:cxnLst/>
            <a:rect l="l" t="t" r="r" b="b"/>
            <a:pathLst>
              <a:path w="19308321" h="6564829">
                <a:moveTo>
                  <a:pt x="0" y="0"/>
                </a:moveTo>
                <a:lnTo>
                  <a:pt x="19308320" y="0"/>
                </a:lnTo>
                <a:lnTo>
                  <a:pt x="19308320" y="6564829"/>
                </a:lnTo>
                <a:lnTo>
                  <a:pt x="0" y="65648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04104" y="2057400"/>
            <a:ext cx="12516808" cy="7026067"/>
          </a:xfrm>
          <a:custGeom>
            <a:avLst/>
            <a:gdLst/>
            <a:ahLst/>
            <a:cxnLst/>
            <a:rect l="l" t="t" r="r" b="b"/>
            <a:pathLst>
              <a:path w="12516808" h="7026067">
                <a:moveTo>
                  <a:pt x="0" y="0"/>
                </a:moveTo>
                <a:lnTo>
                  <a:pt x="12516808" y="0"/>
                </a:lnTo>
                <a:lnTo>
                  <a:pt x="12516808" y="7026067"/>
                </a:lnTo>
                <a:lnTo>
                  <a:pt x="0" y="70260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202" t="-26380" r="-164" b="-986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222441" y="2744453"/>
            <a:ext cx="4798093" cy="4798093"/>
          </a:xfrm>
          <a:custGeom>
            <a:avLst/>
            <a:gdLst/>
            <a:ahLst/>
            <a:cxnLst/>
            <a:rect l="l" t="t" r="r" b="b"/>
            <a:pathLst>
              <a:path w="4798093" h="4798093">
                <a:moveTo>
                  <a:pt x="0" y="0"/>
                </a:moveTo>
                <a:lnTo>
                  <a:pt x="4798094" y="0"/>
                </a:lnTo>
                <a:lnTo>
                  <a:pt x="4798094" y="4798094"/>
                </a:lnTo>
                <a:lnTo>
                  <a:pt x="0" y="47980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838355" y="276960"/>
            <a:ext cx="4611291" cy="95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62C0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Decryption Logic</a:t>
            </a:r>
          </a:p>
        </p:txBody>
      </p:sp>
      <p:sp>
        <p:nvSpPr>
          <p:cNvPr id="9" name="Freeform 9"/>
          <p:cNvSpPr/>
          <p:nvPr/>
        </p:nvSpPr>
        <p:spPr>
          <a:xfrm>
            <a:off x="0" y="-38100"/>
            <a:ext cx="1571098" cy="1658093"/>
          </a:xfrm>
          <a:custGeom>
            <a:avLst/>
            <a:gdLst/>
            <a:ahLst/>
            <a:cxnLst/>
            <a:rect l="l" t="t" r="r" b="b"/>
            <a:pathLst>
              <a:path w="1571098" h="1658093">
                <a:moveTo>
                  <a:pt x="0" y="0"/>
                </a:moveTo>
                <a:lnTo>
                  <a:pt x="1571098" y="0"/>
                </a:lnTo>
                <a:lnTo>
                  <a:pt x="1571098" y="1658093"/>
                </a:lnTo>
                <a:lnTo>
                  <a:pt x="0" y="16580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2729" r="-44892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905878" y="33597"/>
            <a:ext cx="3382122" cy="1467966"/>
          </a:xfrm>
          <a:custGeom>
            <a:avLst/>
            <a:gdLst/>
            <a:ahLst/>
            <a:cxnLst/>
            <a:rect l="l" t="t" r="r" b="b"/>
            <a:pathLst>
              <a:path w="3382122" h="1467966">
                <a:moveTo>
                  <a:pt x="0" y="0"/>
                </a:moveTo>
                <a:lnTo>
                  <a:pt x="3382122" y="0"/>
                </a:lnTo>
                <a:lnTo>
                  <a:pt x="3382122" y="1467966"/>
                </a:lnTo>
                <a:lnTo>
                  <a:pt x="0" y="14679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73200" y="5948918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417320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9507671">
            <a:off x="-3556548" y="6690305"/>
            <a:ext cx="11257635" cy="6746826"/>
          </a:xfrm>
          <a:custGeom>
            <a:avLst/>
            <a:gdLst/>
            <a:ahLst/>
            <a:cxnLst/>
            <a:rect l="l" t="t" r="r" b="b"/>
            <a:pathLst>
              <a:path w="11257635" h="6746826">
                <a:moveTo>
                  <a:pt x="0" y="0"/>
                </a:moveTo>
                <a:lnTo>
                  <a:pt x="11257636" y="0"/>
                </a:lnTo>
                <a:lnTo>
                  <a:pt x="11257636" y="6746827"/>
                </a:lnTo>
                <a:lnTo>
                  <a:pt x="0" y="67468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76267"/>
            </a:stretch>
          </a:blipFill>
        </p:spPr>
      </p:sp>
      <p:sp>
        <p:nvSpPr>
          <p:cNvPr id="5" name="Freeform 5"/>
          <p:cNvSpPr/>
          <p:nvPr/>
        </p:nvSpPr>
        <p:spPr>
          <a:xfrm rot="-1898846">
            <a:off x="-7581890" y="-3562233"/>
            <a:ext cx="19308321" cy="6564829"/>
          </a:xfrm>
          <a:custGeom>
            <a:avLst/>
            <a:gdLst/>
            <a:ahLst/>
            <a:cxnLst/>
            <a:rect l="l" t="t" r="r" b="b"/>
            <a:pathLst>
              <a:path w="19308321" h="6564829">
                <a:moveTo>
                  <a:pt x="0" y="0"/>
                </a:moveTo>
                <a:lnTo>
                  <a:pt x="19308320" y="0"/>
                </a:lnTo>
                <a:lnTo>
                  <a:pt x="19308320" y="6564829"/>
                </a:lnTo>
                <a:lnTo>
                  <a:pt x="0" y="65648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-19793"/>
            <a:ext cx="1571098" cy="1658093"/>
          </a:xfrm>
          <a:custGeom>
            <a:avLst/>
            <a:gdLst/>
            <a:ahLst/>
            <a:cxnLst/>
            <a:rect l="l" t="t" r="r" b="b"/>
            <a:pathLst>
              <a:path w="1571098" h="1658093">
                <a:moveTo>
                  <a:pt x="0" y="0"/>
                </a:moveTo>
                <a:lnTo>
                  <a:pt x="1571098" y="0"/>
                </a:lnTo>
                <a:lnTo>
                  <a:pt x="1571098" y="1658093"/>
                </a:lnTo>
                <a:lnTo>
                  <a:pt x="0" y="16580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2729" r="-44892"/>
            </a:stretch>
          </a:blipFill>
        </p:spPr>
      </p:sp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2948" r="18407" b="7019"/>
          <a:stretch>
            <a:fillRect/>
          </a:stretch>
        </p:blipFill>
        <p:spPr>
          <a:xfrm>
            <a:off x="1619541" y="1238639"/>
            <a:ext cx="14977398" cy="8448046"/>
          </a:xfrm>
          <a:prstGeom prst="rect">
            <a:avLst/>
          </a:prstGeom>
        </p:spPr>
      </p:pic>
      <p:sp>
        <p:nvSpPr>
          <p:cNvPr id="8" name="Freeform 8"/>
          <p:cNvSpPr/>
          <p:nvPr/>
        </p:nvSpPr>
        <p:spPr>
          <a:xfrm>
            <a:off x="14905878" y="33597"/>
            <a:ext cx="3382122" cy="1467966"/>
          </a:xfrm>
          <a:custGeom>
            <a:avLst/>
            <a:gdLst/>
            <a:ahLst/>
            <a:cxnLst/>
            <a:rect l="l" t="t" r="r" b="b"/>
            <a:pathLst>
              <a:path w="3382122" h="1467966">
                <a:moveTo>
                  <a:pt x="0" y="0"/>
                </a:moveTo>
                <a:lnTo>
                  <a:pt x="3382122" y="0"/>
                </a:lnTo>
                <a:lnTo>
                  <a:pt x="3382122" y="1467966"/>
                </a:lnTo>
                <a:lnTo>
                  <a:pt x="0" y="14679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111847" y="-3754"/>
            <a:ext cx="2064306" cy="95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62C0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DEMO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/>
          <p:cNvSpPr/>
          <p:nvPr/>
        </p:nvSpPr>
        <p:spPr>
          <a:xfrm rot="-1898846">
            <a:off x="-7581890" y="-3562233"/>
            <a:ext cx="19308321" cy="6564829"/>
          </a:xfrm>
          <a:custGeom>
            <a:avLst/>
            <a:gdLst/>
            <a:ahLst/>
            <a:cxnLst/>
            <a:rect l="l" t="t" r="r" b="b"/>
            <a:pathLst>
              <a:path w="19308321" h="6564829">
                <a:moveTo>
                  <a:pt x="0" y="0"/>
                </a:moveTo>
                <a:lnTo>
                  <a:pt x="19308320" y="0"/>
                </a:lnTo>
                <a:lnTo>
                  <a:pt x="19308320" y="6564829"/>
                </a:lnTo>
                <a:lnTo>
                  <a:pt x="0" y="65648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>
            <a:off x="0" y="-38100"/>
            <a:ext cx="1571098" cy="1658093"/>
          </a:xfrm>
          <a:custGeom>
            <a:avLst/>
            <a:gdLst/>
            <a:ahLst/>
            <a:cxnLst/>
            <a:rect l="l" t="t" r="r" b="b"/>
            <a:pathLst>
              <a:path w="1571098" h="1658093">
                <a:moveTo>
                  <a:pt x="0" y="0"/>
                </a:moveTo>
                <a:lnTo>
                  <a:pt x="1571098" y="0"/>
                </a:lnTo>
                <a:lnTo>
                  <a:pt x="1571098" y="1658093"/>
                </a:lnTo>
                <a:lnTo>
                  <a:pt x="0" y="16580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2729" r="-4489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05878" y="33597"/>
            <a:ext cx="3382122" cy="1467966"/>
          </a:xfrm>
          <a:custGeom>
            <a:avLst/>
            <a:gdLst/>
            <a:ahLst/>
            <a:cxnLst/>
            <a:rect l="l" t="t" r="r" b="b"/>
            <a:pathLst>
              <a:path w="3382122" h="1467966">
                <a:moveTo>
                  <a:pt x="0" y="0"/>
                </a:moveTo>
                <a:lnTo>
                  <a:pt x="3382122" y="0"/>
                </a:lnTo>
                <a:lnTo>
                  <a:pt x="3382122" y="1467966"/>
                </a:lnTo>
                <a:lnTo>
                  <a:pt x="0" y="14679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714655" y="449263"/>
            <a:ext cx="3562945" cy="8235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F62C0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Technologies</a:t>
            </a:r>
          </a:p>
        </p:txBody>
      </p:sp>
      <p:sp>
        <p:nvSpPr>
          <p:cNvPr id="5" name="Freeform 5"/>
          <p:cNvSpPr/>
          <p:nvPr/>
        </p:nvSpPr>
        <p:spPr>
          <a:xfrm>
            <a:off x="14173200" y="5948918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298790" y="2001018"/>
            <a:ext cx="5125455" cy="7257282"/>
          </a:xfrm>
          <a:custGeom>
            <a:avLst/>
            <a:gdLst/>
            <a:ahLst/>
            <a:cxnLst/>
            <a:rect l="l" t="t" r="r" b="b"/>
            <a:pathLst>
              <a:path w="5125455" h="7257282">
                <a:moveTo>
                  <a:pt x="0" y="0"/>
                </a:moveTo>
                <a:lnTo>
                  <a:pt x="5125455" y="0"/>
                </a:lnTo>
                <a:lnTo>
                  <a:pt x="5125455" y="7257282"/>
                </a:lnTo>
                <a:lnTo>
                  <a:pt x="0" y="72572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400000">
            <a:off x="1417320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9507671">
            <a:off x="-3556548" y="6690305"/>
            <a:ext cx="11257635" cy="6746826"/>
          </a:xfrm>
          <a:custGeom>
            <a:avLst/>
            <a:gdLst/>
            <a:ahLst/>
            <a:cxnLst/>
            <a:rect l="l" t="t" r="r" b="b"/>
            <a:pathLst>
              <a:path w="11257635" h="6746826">
                <a:moveTo>
                  <a:pt x="0" y="0"/>
                </a:moveTo>
                <a:lnTo>
                  <a:pt x="11257636" y="0"/>
                </a:lnTo>
                <a:lnTo>
                  <a:pt x="11257636" y="6746827"/>
                </a:lnTo>
                <a:lnTo>
                  <a:pt x="0" y="67468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76267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905878" y="33597"/>
            <a:ext cx="3382122" cy="1467966"/>
          </a:xfrm>
          <a:custGeom>
            <a:avLst/>
            <a:gdLst/>
            <a:ahLst/>
            <a:cxnLst/>
            <a:rect l="l" t="t" r="r" b="b"/>
            <a:pathLst>
              <a:path w="3382122" h="1467966">
                <a:moveTo>
                  <a:pt x="0" y="0"/>
                </a:moveTo>
                <a:lnTo>
                  <a:pt x="3382122" y="0"/>
                </a:lnTo>
                <a:lnTo>
                  <a:pt x="3382122" y="1467966"/>
                </a:lnTo>
                <a:lnTo>
                  <a:pt x="0" y="14679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100148" y="4538845"/>
            <a:ext cx="5701778" cy="5524873"/>
          </a:xfrm>
          <a:custGeom>
            <a:avLst/>
            <a:gdLst/>
            <a:ahLst/>
            <a:cxnLst/>
            <a:rect l="l" t="t" r="r" b="b"/>
            <a:pathLst>
              <a:path w="5701778" h="5524873">
                <a:moveTo>
                  <a:pt x="0" y="0"/>
                </a:moveTo>
                <a:lnTo>
                  <a:pt x="5701778" y="0"/>
                </a:lnTo>
                <a:lnTo>
                  <a:pt x="5701778" y="5524873"/>
                </a:lnTo>
                <a:lnTo>
                  <a:pt x="0" y="55248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7211139" y="7113435"/>
            <a:ext cx="1651246" cy="337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38"/>
              </a:lnSpc>
              <a:spcBef>
                <a:spcPct val="0"/>
              </a:spcBef>
            </a:pPr>
            <a:r>
              <a:rPr lang="en-US" sz="1981">
                <a:solidFill>
                  <a:srgbClr val="E2E0E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CustomTkinter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5695619" y="2435852"/>
            <a:ext cx="5106307" cy="2518675"/>
            <a:chOff x="0" y="0"/>
            <a:chExt cx="6808409" cy="3358233"/>
          </a:xfrm>
        </p:grpSpPr>
        <p:sp>
          <p:nvSpPr>
            <p:cNvPr id="15" name="Freeform 15"/>
            <p:cNvSpPr/>
            <p:nvPr/>
          </p:nvSpPr>
          <p:spPr>
            <a:xfrm>
              <a:off x="1988009" y="0"/>
              <a:ext cx="3358233" cy="3358233"/>
            </a:xfrm>
            <a:custGeom>
              <a:avLst/>
              <a:gdLst/>
              <a:ahLst/>
              <a:cxnLst/>
              <a:rect l="l" t="t" r="r" b="b"/>
              <a:pathLst>
                <a:path w="3358233" h="3358233">
                  <a:moveTo>
                    <a:pt x="0" y="0"/>
                  </a:moveTo>
                  <a:lnTo>
                    <a:pt x="3358232" y="0"/>
                  </a:lnTo>
                  <a:lnTo>
                    <a:pt x="3358232" y="3358233"/>
                  </a:lnTo>
                  <a:lnTo>
                    <a:pt x="0" y="3358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1513368" y="252875"/>
              <a:ext cx="1309211" cy="551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62C07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Python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4581940" y="303675"/>
              <a:ext cx="2226469" cy="551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E2E0E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PIL (Pillow)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2663560"/>
              <a:ext cx="2755583" cy="551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E2E0E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PyCryptodome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144000" y="4529077"/>
            <a:ext cx="575310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9"/>
              </a:lnSpc>
              <a:spcBef>
                <a:spcPct val="0"/>
              </a:spcBef>
            </a:pPr>
            <a:r>
              <a:rPr lang="en-US" sz="2499">
                <a:solidFill>
                  <a:srgbClr val="F62C0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15822" y="1076325"/>
            <a:ext cx="7552306" cy="2004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7000">
                <a:solidFill>
                  <a:srgbClr val="FFFFFF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KURUKSHETRA</a:t>
            </a:r>
          </a:p>
          <a:p>
            <a:pPr marL="0" lvl="0" indent="0" algn="l">
              <a:lnSpc>
                <a:spcPts val="7840"/>
              </a:lnSpc>
            </a:pPr>
            <a:r>
              <a:rPr lang="en-US" sz="7000" u="none">
                <a:solidFill>
                  <a:srgbClr val="FFFFFF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TEAM</a:t>
            </a:r>
          </a:p>
        </p:txBody>
      </p:sp>
      <p:sp>
        <p:nvSpPr>
          <p:cNvPr id="3" name="Freeform 3"/>
          <p:cNvSpPr/>
          <p:nvPr/>
        </p:nvSpPr>
        <p:spPr>
          <a:xfrm rot="-9893434">
            <a:off x="7071190" y="-4922182"/>
            <a:ext cx="12299433" cy="8900317"/>
          </a:xfrm>
          <a:custGeom>
            <a:avLst/>
            <a:gdLst/>
            <a:ahLst/>
            <a:cxnLst/>
            <a:rect l="l" t="t" r="r" b="b"/>
            <a:pathLst>
              <a:path w="12299433" h="8900317">
                <a:moveTo>
                  <a:pt x="0" y="0"/>
                </a:moveTo>
                <a:lnTo>
                  <a:pt x="12299432" y="0"/>
                </a:lnTo>
                <a:lnTo>
                  <a:pt x="12299432" y="8900317"/>
                </a:lnTo>
                <a:lnTo>
                  <a:pt x="0" y="89003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15300" y="5082112"/>
            <a:ext cx="3306133" cy="3229610"/>
            <a:chOff x="0" y="0"/>
            <a:chExt cx="4828540" cy="4716780"/>
          </a:xfrm>
        </p:grpSpPr>
        <p:sp>
          <p:nvSpPr>
            <p:cNvPr id="5" name="Freeform 5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80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10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40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0" y="4281170"/>
                    <a:pt x="4535170" y="4335780"/>
                    <a:pt x="4491990" y="4382770"/>
                  </a:cubicBezTo>
                  <a:cubicBezTo>
                    <a:pt x="4453890" y="4424680"/>
                    <a:pt x="4411980" y="4466590"/>
                    <a:pt x="4345940" y="4467860"/>
                  </a:cubicBezTo>
                  <a:cubicBezTo>
                    <a:pt x="4330700" y="4467860"/>
                    <a:pt x="4316730" y="4483100"/>
                    <a:pt x="4301490" y="4490720"/>
                  </a:cubicBezTo>
                  <a:cubicBezTo>
                    <a:pt x="4236720" y="4518660"/>
                    <a:pt x="4169410" y="4542790"/>
                    <a:pt x="4105910" y="4573270"/>
                  </a:cubicBezTo>
                  <a:cubicBezTo>
                    <a:pt x="3989070" y="4629150"/>
                    <a:pt x="3863340" y="4638040"/>
                    <a:pt x="3737610" y="4643120"/>
                  </a:cubicBezTo>
                  <a:cubicBezTo>
                    <a:pt x="3689350" y="4645660"/>
                    <a:pt x="3639820" y="4641850"/>
                    <a:pt x="3591560" y="4645660"/>
                  </a:cubicBezTo>
                  <a:cubicBezTo>
                    <a:pt x="3567430" y="4646930"/>
                    <a:pt x="3544570" y="4658360"/>
                    <a:pt x="3521710" y="4663440"/>
                  </a:cubicBezTo>
                  <a:cubicBezTo>
                    <a:pt x="3511550" y="4665980"/>
                    <a:pt x="3501390" y="4664710"/>
                    <a:pt x="3489960" y="4665980"/>
                  </a:cubicBezTo>
                  <a:cubicBezTo>
                    <a:pt x="3474720" y="4667250"/>
                    <a:pt x="3459480" y="4671060"/>
                    <a:pt x="3444240" y="4669790"/>
                  </a:cubicBezTo>
                  <a:cubicBezTo>
                    <a:pt x="3429000" y="4667250"/>
                    <a:pt x="3418840" y="4662170"/>
                    <a:pt x="3416300" y="4662170"/>
                  </a:cubicBezTo>
                  <a:close/>
                </a:path>
              </a:pathLst>
            </a:custGeom>
            <a:blipFill>
              <a:blip r:embed="rId4"/>
              <a:stretch>
                <a:fillRect b="-13338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4038909" y="5082112"/>
            <a:ext cx="3306133" cy="3229610"/>
            <a:chOff x="0" y="0"/>
            <a:chExt cx="4828540" cy="4716780"/>
          </a:xfrm>
        </p:grpSpPr>
        <p:sp>
          <p:nvSpPr>
            <p:cNvPr id="7" name="Freeform 7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80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10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40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0" y="4281170"/>
                    <a:pt x="4535170" y="4335780"/>
                    <a:pt x="4491990" y="4382770"/>
                  </a:cubicBezTo>
                  <a:cubicBezTo>
                    <a:pt x="4453890" y="4424680"/>
                    <a:pt x="4411980" y="4466590"/>
                    <a:pt x="4345940" y="4467860"/>
                  </a:cubicBezTo>
                  <a:cubicBezTo>
                    <a:pt x="4330700" y="4467860"/>
                    <a:pt x="4316730" y="4483100"/>
                    <a:pt x="4301490" y="4490720"/>
                  </a:cubicBezTo>
                  <a:cubicBezTo>
                    <a:pt x="4236720" y="4518660"/>
                    <a:pt x="4169410" y="4542790"/>
                    <a:pt x="4105910" y="4573270"/>
                  </a:cubicBezTo>
                  <a:cubicBezTo>
                    <a:pt x="3989070" y="4629150"/>
                    <a:pt x="3863340" y="4638040"/>
                    <a:pt x="3737610" y="4643120"/>
                  </a:cubicBezTo>
                  <a:cubicBezTo>
                    <a:pt x="3689350" y="4645660"/>
                    <a:pt x="3639820" y="4641850"/>
                    <a:pt x="3591560" y="4645660"/>
                  </a:cubicBezTo>
                  <a:cubicBezTo>
                    <a:pt x="3567430" y="4646930"/>
                    <a:pt x="3544570" y="4658360"/>
                    <a:pt x="3521710" y="4663440"/>
                  </a:cubicBezTo>
                  <a:cubicBezTo>
                    <a:pt x="3511550" y="4665980"/>
                    <a:pt x="3501390" y="4664710"/>
                    <a:pt x="3489960" y="4665980"/>
                  </a:cubicBezTo>
                  <a:cubicBezTo>
                    <a:pt x="3474720" y="4667250"/>
                    <a:pt x="3459480" y="4671060"/>
                    <a:pt x="3444240" y="4669790"/>
                  </a:cubicBezTo>
                  <a:cubicBezTo>
                    <a:pt x="3429000" y="4667250"/>
                    <a:pt x="3418840" y="4662170"/>
                    <a:pt x="3416300" y="4662170"/>
                  </a:cubicBezTo>
                  <a:close/>
                </a:path>
              </a:pathLst>
            </a:custGeom>
            <a:blipFill>
              <a:blip r:embed="rId5"/>
              <a:stretch>
                <a:fillRect t="-603" b="-603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7564117" y="5082112"/>
            <a:ext cx="3306133" cy="3229610"/>
            <a:chOff x="0" y="0"/>
            <a:chExt cx="4828540" cy="4716780"/>
          </a:xfrm>
        </p:grpSpPr>
        <p:sp>
          <p:nvSpPr>
            <p:cNvPr id="9" name="Freeform 9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80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10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40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0" y="4281170"/>
                    <a:pt x="4535170" y="4335780"/>
                    <a:pt x="4491990" y="4382770"/>
                  </a:cubicBezTo>
                  <a:cubicBezTo>
                    <a:pt x="4453890" y="4424680"/>
                    <a:pt x="4411980" y="4466590"/>
                    <a:pt x="4345940" y="4467860"/>
                  </a:cubicBezTo>
                  <a:cubicBezTo>
                    <a:pt x="4330700" y="4467860"/>
                    <a:pt x="4316730" y="4483100"/>
                    <a:pt x="4301490" y="4490720"/>
                  </a:cubicBezTo>
                  <a:cubicBezTo>
                    <a:pt x="4236720" y="4518660"/>
                    <a:pt x="4169410" y="4542790"/>
                    <a:pt x="4105910" y="4573270"/>
                  </a:cubicBezTo>
                  <a:cubicBezTo>
                    <a:pt x="3989070" y="4629150"/>
                    <a:pt x="3863340" y="4638040"/>
                    <a:pt x="3737610" y="4643120"/>
                  </a:cubicBezTo>
                  <a:cubicBezTo>
                    <a:pt x="3689350" y="4645660"/>
                    <a:pt x="3639820" y="4641850"/>
                    <a:pt x="3591560" y="4645660"/>
                  </a:cubicBezTo>
                  <a:cubicBezTo>
                    <a:pt x="3567430" y="4646930"/>
                    <a:pt x="3544570" y="4658360"/>
                    <a:pt x="3521710" y="4663440"/>
                  </a:cubicBezTo>
                  <a:cubicBezTo>
                    <a:pt x="3511550" y="4665980"/>
                    <a:pt x="3501390" y="4664710"/>
                    <a:pt x="3489960" y="4665980"/>
                  </a:cubicBezTo>
                  <a:cubicBezTo>
                    <a:pt x="3474720" y="4667250"/>
                    <a:pt x="3459480" y="4671060"/>
                    <a:pt x="3444240" y="4669790"/>
                  </a:cubicBezTo>
                  <a:cubicBezTo>
                    <a:pt x="3429000" y="4667250"/>
                    <a:pt x="3418840" y="4662170"/>
                    <a:pt x="3416300" y="4662170"/>
                  </a:cubicBezTo>
                  <a:close/>
                </a:path>
              </a:pathLst>
            </a:custGeom>
            <a:blipFill>
              <a:blip r:embed="rId6"/>
              <a:stretch>
                <a:fillRect b="-33324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1089325" y="5082112"/>
            <a:ext cx="3306133" cy="3229610"/>
            <a:chOff x="0" y="0"/>
            <a:chExt cx="4828540" cy="4716780"/>
          </a:xfrm>
        </p:grpSpPr>
        <p:sp>
          <p:nvSpPr>
            <p:cNvPr id="11" name="Freeform 11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80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10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40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0" y="4281170"/>
                    <a:pt x="4535170" y="4335780"/>
                    <a:pt x="4491990" y="4382770"/>
                  </a:cubicBezTo>
                  <a:cubicBezTo>
                    <a:pt x="4453890" y="4424680"/>
                    <a:pt x="4411980" y="4466590"/>
                    <a:pt x="4345940" y="4467860"/>
                  </a:cubicBezTo>
                  <a:cubicBezTo>
                    <a:pt x="4330700" y="4467860"/>
                    <a:pt x="4316730" y="4483100"/>
                    <a:pt x="4301490" y="4490720"/>
                  </a:cubicBezTo>
                  <a:cubicBezTo>
                    <a:pt x="4236720" y="4518660"/>
                    <a:pt x="4169410" y="4542790"/>
                    <a:pt x="4105910" y="4573270"/>
                  </a:cubicBezTo>
                  <a:cubicBezTo>
                    <a:pt x="3989070" y="4629150"/>
                    <a:pt x="3863340" y="4638040"/>
                    <a:pt x="3737610" y="4643120"/>
                  </a:cubicBezTo>
                  <a:cubicBezTo>
                    <a:pt x="3689350" y="4645660"/>
                    <a:pt x="3639820" y="4641850"/>
                    <a:pt x="3591560" y="4645660"/>
                  </a:cubicBezTo>
                  <a:cubicBezTo>
                    <a:pt x="3567430" y="4646930"/>
                    <a:pt x="3544570" y="4658360"/>
                    <a:pt x="3521710" y="4663440"/>
                  </a:cubicBezTo>
                  <a:cubicBezTo>
                    <a:pt x="3511550" y="4665980"/>
                    <a:pt x="3501390" y="4664710"/>
                    <a:pt x="3489960" y="4665980"/>
                  </a:cubicBezTo>
                  <a:cubicBezTo>
                    <a:pt x="3474720" y="4667250"/>
                    <a:pt x="3459480" y="4671060"/>
                    <a:pt x="3444240" y="4669790"/>
                  </a:cubicBezTo>
                  <a:cubicBezTo>
                    <a:pt x="3429000" y="4667250"/>
                    <a:pt x="3418840" y="4662170"/>
                    <a:pt x="3416300" y="4662170"/>
                  </a:cubicBezTo>
                  <a:close/>
                </a:path>
              </a:pathLst>
            </a:custGeom>
            <a:blipFill>
              <a:blip r:embed="rId7"/>
              <a:stretch>
                <a:fillRect b="-30976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4614533" y="5143500"/>
            <a:ext cx="3306133" cy="3229610"/>
            <a:chOff x="0" y="0"/>
            <a:chExt cx="4828540" cy="4716780"/>
          </a:xfrm>
        </p:grpSpPr>
        <p:sp>
          <p:nvSpPr>
            <p:cNvPr id="13" name="Freeform 13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80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10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40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0" y="4281170"/>
                    <a:pt x="4535170" y="4335780"/>
                    <a:pt x="4491990" y="4382770"/>
                  </a:cubicBezTo>
                  <a:cubicBezTo>
                    <a:pt x="4453890" y="4424680"/>
                    <a:pt x="4411980" y="4466590"/>
                    <a:pt x="4345940" y="4467860"/>
                  </a:cubicBezTo>
                  <a:cubicBezTo>
                    <a:pt x="4330700" y="4467860"/>
                    <a:pt x="4316730" y="4483100"/>
                    <a:pt x="4301490" y="4490720"/>
                  </a:cubicBezTo>
                  <a:cubicBezTo>
                    <a:pt x="4236720" y="4518660"/>
                    <a:pt x="4169410" y="4542790"/>
                    <a:pt x="4105910" y="4573270"/>
                  </a:cubicBezTo>
                  <a:cubicBezTo>
                    <a:pt x="3989070" y="4629150"/>
                    <a:pt x="3863340" y="4638040"/>
                    <a:pt x="3737610" y="4643120"/>
                  </a:cubicBezTo>
                  <a:cubicBezTo>
                    <a:pt x="3689350" y="4645660"/>
                    <a:pt x="3639820" y="4641850"/>
                    <a:pt x="3591560" y="4645660"/>
                  </a:cubicBezTo>
                  <a:cubicBezTo>
                    <a:pt x="3567430" y="4646930"/>
                    <a:pt x="3544570" y="4658360"/>
                    <a:pt x="3521710" y="4663440"/>
                  </a:cubicBezTo>
                  <a:cubicBezTo>
                    <a:pt x="3511550" y="4665980"/>
                    <a:pt x="3501390" y="4664710"/>
                    <a:pt x="3489960" y="4665980"/>
                  </a:cubicBezTo>
                  <a:cubicBezTo>
                    <a:pt x="3474720" y="4667250"/>
                    <a:pt x="3459480" y="4671060"/>
                    <a:pt x="3444240" y="4669790"/>
                  </a:cubicBezTo>
                  <a:cubicBezTo>
                    <a:pt x="3429000" y="4667250"/>
                    <a:pt x="3418840" y="4662170"/>
                    <a:pt x="3416300" y="4662170"/>
                  </a:cubicBezTo>
                  <a:close/>
                </a:path>
              </a:pathLst>
            </a:custGeom>
            <a:blipFill>
              <a:blip r:embed="rId8"/>
              <a:stretch>
                <a:fillRect t="-6952" b="-25795"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0" y="-38100"/>
            <a:ext cx="1571098" cy="1658093"/>
          </a:xfrm>
          <a:custGeom>
            <a:avLst/>
            <a:gdLst/>
            <a:ahLst/>
            <a:cxnLst/>
            <a:rect l="l" t="t" r="r" b="b"/>
            <a:pathLst>
              <a:path w="1571098" h="1658093">
                <a:moveTo>
                  <a:pt x="0" y="0"/>
                </a:moveTo>
                <a:lnTo>
                  <a:pt x="1571098" y="0"/>
                </a:lnTo>
                <a:lnTo>
                  <a:pt x="1571098" y="1658093"/>
                </a:lnTo>
                <a:lnTo>
                  <a:pt x="0" y="16580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2729" r="-44892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905878" y="33597"/>
            <a:ext cx="3382122" cy="1467966"/>
          </a:xfrm>
          <a:custGeom>
            <a:avLst/>
            <a:gdLst/>
            <a:ahLst/>
            <a:cxnLst/>
            <a:rect l="l" t="t" r="r" b="b"/>
            <a:pathLst>
              <a:path w="3382122" h="1467966">
                <a:moveTo>
                  <a:pt x="0" y="0"/>
                </a:moveTo>
                <a:lnTo>
                  <a:pt x="3382122" y="0"/>
                </a:lnTo>
                <a:lnTo>
                  <a:pt x="3382122" y="1467966"/>
                </a:lnTo>
                <a:lnTo>
                  <a:pt x="0" y="14679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515300" y="8781419"/>
            <a:ext cx="3510249" cy="26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00"/>
              </a:lnSpc>
            </a:pPr>
            <a:r>
              <a:rPr lang="en-US" sz="1500" spc="4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Barenkala Bhuvan Subramanyam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459945" y="8781419"/>
            <a:ext cx="3510249" cy="26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00"/>
              </a:lnSpc>
            </a:pPr>
            <a:r>
              <a:rPr lang="en-US" sz="1500" spc="4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Eswarapramod Edara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184044" y="8781419"/>
            <a:ext cx="3510249" cy="26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00"/>
              </a:lnSpc>
            </a:pPr>
            <a:r>
              <a:rPr lang="en-US" sz="1500" spc="4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Sattaru Venkata Abhilash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614533" y="8733585"/>
            <a:ext cx="3510249" cy="26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00"/>
              </a:lnSpc>
            </a:pPr>
            <a:r>
              <a:rPr lang="en-US" sz="1500" spc="4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Yugandhar Reddy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052641" y="8790944"/>
            <a:ext cx="1379501" cy="2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Eediga Vishnu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56045">
            <a:off x="9450945" y="-8164655"/>
            <a:ext cx="9521990" cy="12849235"/>
          </a:xfrm>
          <a:custGeom>
            <a:avLst/>
            <a:gdLst/>
            <a:ahLst/>
            <a:cxnLst/>
            <a:rect l="l" t="t" r="r" b="b"/>
            <a:pathLst>
              <a:path w="9521990" h="12849235">
                <a:moveTo>
                  <a:pt x="0" y="0"/>
                </a:moveTo>
                <a:lnTo>
                  <a:pt x="9521990" y="0"/>
                </a:lnTo>
                <a:lnTo>
                  <a:pt x="9521990" y="12849235"/>
                </a:lnTo>
                <a:lnTo>
                  <a:pt x="0" y="128492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6579"/>
            </a:stretch>
          </a:blipFill>
        </p:spPr>
      </p:sp>
      <p:sp>
        <p:nvSpPr>
          <p:cNvPr id="3" name="Freeform 3"/>
          <p:cNvSpPr/>
          <p:nvPr/>
        </p:nvSpPr>
        <p:spPr>
          <a:xfrm rot="-1233942">
            <a:off x="-5519857" y="-4302582"/>
            <a:ext cx="19308321" cy="6564829"/>
          </a:xfrm>
          <a:custGeom>
            <a:avLst/>
            <a:gdLst/>
            <a:ahLst/>
            <a:cxnLst/>
            <a:rect l="l" t="t" r="r" b="b"/>
            <a:pathLst>
              <a:path w="19308321" h="6564829">
                <a:moveTo>
                  <a:pt x="0" y="0"/>
                </a:moveTo>
                <a:lnTo>
                  <a:pt x="19308321" y="0"/>
                </a:lnTo>
                <a:lnTo>
                  <a:pt x="19308321" y="6564829"/>
                </a:lnTo>
                <a:lnTo>
                  <a:pt x="0" y="65648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-19793"/>
            <a:ext cx="1571098" cy="1658093"/>
          </a:xfrm>
          <a:custGeom>
            <a:avLst/>
            <a:gdLst/>
            <a:ahLst/>
            <a:cxnLst/>
            <a:rect l="l" t="t" r="r" b="b"/>
            <a:pathLst>
              <a:path w="1571098" h="1658093">
                <a:moveTo>
                  <a:pt x="0" y="0"/>
                </a:moveTo>
                <a:lnTo>
                  <a:pt x="1571098" y="0"/>
                </a:lnTo>
                <a:lnTo>
                  <a:pt x="1571098" y="1658093"/>
                </a:lnTo>
                <a:lnTo>
                  <a:pt x="0" y="16580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2729" r="-4489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05878" y="33597"/>
            <a:ext cx="3382122" cy="1467966"/>
          </a:xfrm>
          <a:custGeom>
            <a:avLst/>
            <a:gdLst/>
            <a:ahLst/>
            <a:cxnLst/>
            <a:rect l="l" t="t" r="r" b="b"/>
            <a:pathLst>
              <a:path w="3382122" h="1467966">
                <a:moveTo>
                  <a:pt x="0" y="0"/>
                </a:moveTo>
                <a:lnTo>
                  <a:pt x="3382122" y="0"/>
                </a:lnTo>
                <a:lnTo>
                  <a:pt x="3382122" y="1467966"/>
                </a:lnTo>
                <a:lnTo>
                  <a:pt x="0" y="14679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876218" y="2495212"/>
            <a:ext cx="6535564" cy="5898346"/>
          </a:xfrm>
          <a:custGeom>
            <a:avLst/>
            <a:gdLst/>
            <a:ahLst/>
            <a:cxnLst/>
            <a:rect l="l" t="t" r="r" b="b"/>
            <a:pathLst>
              <a:path w="6535564" h="5898346">
                <a:moveTo>
                  <a:pt x="0" y="0"/>
                </a:moveTo>
                <a:lnTo>
                  <a:pt x="6535564" y="0"/>
                </a:lnTo>
                <a:lnTo>
                  <a:pt x="6535564" y="5898346"/>
                </a:lnTo>
                <a:lnTo>
                  <a:pt x="0" y="58983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263648" y="6105525"/>
          <a:ext cx="3736741" cy="3200400"/>
        </p:xfrm>
        <a:graphic>
          <a:graphicData uri="http://schemas.openxmlformats.org/drawingml/2006/table">
            <a:tbl>
              <a:tblPr/>
              <a:tblGrid>
                <a:gridCol w="5948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1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0100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Garet Heavy"/>
                          <a:ea typeface="Garet Heavy"/>
                          <a:cs typeface="Garet Heavy"/>
                          <a:sym typeface="Garet Heavy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kurukshetra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Garet Heavy"/>
                          <a:ea typeface="Garet Heavy"/>
                          <a:cs typeface="Garet Heavy"/>
                          <a:sym typeface="Garet Heavy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Unique Idea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Garet Heavy"/>
                          <a:ea typeface="Garet Heavy"/>
                          <a:cs typeface="Garet Heavy"/>
                          <a:sym typeface="Garet Heavy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Features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Garet Heavy"/>
                          <a:ea typeface="Garet Heavy"/>
                          <a:cs typeface="Garet Heavy"/>
                          <a:sym typeface="Garet Heavy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Process Flow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8403908" y="6105525"/>
          <a:ext cx="3736741" cy="3200400"/>
        </p:xfrm>
        <a:graphic>
          <a:graphicData uri="http://schemas.openxmlformats.org/drawingml/2006/table">
            <a:tbl>
              <a:tblPr/>
              <a:tblGrid>
                <a:gridCol w="604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20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0100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Garet Heavy"/>
                          <a:ea typeface="Garet Heavy"/>
                          <a:cs typeface="Garet Heavy"/>
                          <a:sym typeface="Garet Heavy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Technologies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Garet Heavy"/>
                          <a:ea typeface="Garet Heavy"/>
                          <a:cs typeface="Garet Heavy"/>
                          <a:sym typeface="Garet Heavy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Kurukshetra team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Garet Heavy"/>
                          <a:ea typeface="Garet Heavy"/>
                          <a:cs typeface="Garet Heavy"/>
                          <a:sym typeface="Garet Heavy"/>
                        </a:rPr>
                        <a:t>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Marketing mix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Garet Heavy"/>
                          <a:ea typeface="Garet Heavy"/>
                          <a:cs typeface="Garet Heavy"/>
                          <a:sym typeface="Garet Heavy"/>
                        </a:rPr>
                        <a:t>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Thank you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Freeform 4"/>
          <p:cNvSpPr/>
          <p:nvPr/>
        </p:nvSpPr>
        <p:spPr>
          <a:xfrm rot="2201973">
            <a:off x="5967515" y="29093"/>
            <a:ext cx="17096118" cy="3681512"/>
          </a:xfrm>
          <a:custGeom>
            <a:avLst/>
            <a:gdLst/>
            <a:ahLst/>
            <a:cxnLst/>
            <a:rect l="l" t="t" r="r" b="b"/>
            <a:pathLst>
              <a:path w="17096118" h="3681512">
                <a:moveTo>
                  <a:pt x="0" y="0"/>
                </a:moveTo>
                <a:lnTo>
                  <a:pt x="17096118" y="0"/>
                </a:lnTo>
                <a:lnTo>
                  <a:pt x="17096118" y="3681512"/>
                </a:lnTo>
                <a:lnTo>
                  <a:pt x="0" y="3681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07620" y="6184163"/>
            <a:ext cx="638897" cy="63889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540879" y="6184163"/>
            <a:ext cx="638897" cy="63889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3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07620" y="6970539"/>
            <a:ext cx="638897" cy="63889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540879" y="6970539"/>
            <a:ext cx="638897" cy="63889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36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35073" y="4067005"/>
            <a:ext cx="6530545" cy="898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5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CONTENT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207620" y="7756916"/>
            <a:ext cx="638897" cy="63889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540879" y="7756916"/>
            <a:ext cx="638897" cy="63889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36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07620" y="8543293"/>
            <a:ext cx="638897" cy="63889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540879" y="8543293"/>
            <a:ext cx="638897" cy="638897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360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0" y="-156530"/>
            <a:ext cx="1571098" cy="1658093"/>
          </a:xfrm>
          <a:custGeom>
            <a:avLst/>
            <a:gdLst/>
            <a:ahLst/>
            <a:cxnLst/>
            <a:rect l="l" t="t" r="r" b="b"/>
            <a:pathLst>
              <a:path w="1571098" h="1658093">
                <a:moveTo>
                  <a:pt x="0" y="0"/>
                </a:moveTo>
                <a:lnTo>
                  <a:pt x="1571098" y="0"/>
                </a:lnTo>
                <a:lnTo>
                  <a:pt x="1571098" y="1658093"/>
                </a:lnTo>
                <a:lnTo>
                  <a:pt x="0" y="16580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2729" r="-44892"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4905878" y="33597"/>
            <a:ext cx="3382122" cy="1467966"/>
          </a:xfrm>
          <a:custGeom>
            <a:avLst/>
            <a:gdLst/>
            <a:ahLst/>
            <a:cxnLst/>
            <a:rect l="l" t="t" r="r" b="b"/>
            <a:pathLst>
              <a:path w="3382122" h="1467966">
                <a:moveTo>
                  <a:pt x="0" y="0"/>
                </a:moveTo>
                <a:lnTo>
                  <a:pt x="3382122" y="0"/>
                </a:lnTo>
                <a:lnTo>
                  <a:pt x="3382122" y="1467966"/>
                </a:lnTo>
                <a:lnTo>
                  <a:pt x="0" y="14679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82" y="0"/>
            <a:ext cx="1571098" cy="1658093"/>
          </a:xfrm>
          <a:custGeom>
            <a:avLst/>
            <a:gdLst/>
            <a:ahLst/>
            <a:cxnLst/>
            <a:rect l="l" t="t" r="r" b="b"/>
            <a:pathLst>
              <a:path w="1571098" h="1658093">
                <a:moveTo>
                  <a:pt x="0" y="0"/>
                </a:moveTo>
                <a:lnTo>
                  <a:pt x="1571098" y="0"/>
                </a:lnTo>
                <a:lnTo>
                  <a:pt x="1571098" y="1658093"/>
                </a:lnTo>
                <a:lnTo>
                  <a:pt x="0" y="1658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729" r="-4489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05878" y="33597"/>
            <a:ext cx="3382122" cy="1467966"/>
          </a:xfrm>
          <a:custGeom>
            <a:avLst/>
            <a:gdLst/>
            <a:ahLst/>
            <a:cxnLst/>
            <a:rect l="l" t="t" r="r" b="b"/>
            <a:pathLst>
              <a:path w="3382122" h="1467966">
                <a:moveTo>
                  <a:pt x="0" y="0"/>
                </a:moveTo>
                <a:lnTo>
                  <a:pt x="3382122" y="0"/>
                </a:lnTo>
                <a:lnTo>
                  <a:pt x="3382122" y="1467966"/>
                </a:lnTo>
                <a:lnTo>
                  <a:pt x="0" y="14679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598880" y="2268196"/>
            <a:ext cx="5750608" cy="5750608"/>
          </a:xfrm>
          <a:custGeom>
            <a:avLst/>
            <a:gdLst/>
            <a:ahLst/>
            <a:cxnLst/>
            <a:rect l="l" t="t" r="r" b="b"/>
            <a:pathLst>
              <a:path w="5750608" h="5750608">
                <a:moveTo>
                  <a:pt x="0" y="0"/>
                </a:moveTo>
                <a:lnTo>
                  <a:pt x="5750608" y="0"/>
                </a:lnTo>
                <a:lnTo>
                  <a:pt x="5750608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507671">
            <a:off x="-3029938" y="5884887"/>
            <a:ext cx="11257635" cy="6746826"/>
          </a:xfrm>
          <a:custGeom>
            <a:avLst/>
            <a:gdLst/>
            <a:ahLst/>
            <a:cxnLst/>
            <a:rect l="l" t="t" r="r" b="b"/>
            <a:pathLst>
              <a:path w="11257635" h="6746826">
                <a:moveTo>
                  <a:pt x="0" y="0"/>
                </a:moveTo>
                <a:lnTo>
                  <a:pt x="11257635" y="0"/>
                </a:lnTo>
                <a:lnTo>
                  <a:pt x="11257635" y="6746826"/>
                </a:lnTo>
                <a:lnTo>
                  <a:pt x="0" y="6746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7626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713974" y="3420547"/>
            <a:ext cx="7762760" cy="408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8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6789184" y="93079"/>
            <a:ext cx="4709632" cy="95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62C0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 Kurukshetra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2856082"/>
            <a:ext cx="8461598" cy="4489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88" lvl="1" indent="-226694" algn="just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E2E0E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Securely encrypts and decrypts user-selected files and folders using AES-256 encryption.</a:t>
            </a:r>
          </a:p>
          <a:p>
            <a:pPr marL="453388" lvl="1" indent="-226694" algn="just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E2E0E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Generates File Encryption Key (FEK) and password using Key Derivation Function.</a:t>
            </a:r>
          </a:p>
          <a:p>
            <a:pPr marL="453388" lvl="1" indent="-226694" algn="just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E2E0E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Ensures data access and decryption by authorized individuals with correct passcode.</a:t>
            </a:r>
          </a:p>
          <a:p>
            <a:pPr marL="453388" lvl="1" indent="-226694" algn="just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E2E0E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Discusses application workflow, AES-256 encryption, KDF usage, cryptographic decisions, open-source library, system routine usage, and testing scenarios.</a:t>
            </a:r>
          </a:p>
          <a:p>
            <a:pPr marL="453388" lvl="1" indent="-226694" algn="just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E2E0E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Provides access to source code repository.</a:t>
            </a:r>
          </a:p>
          <a:p>
            <a:pPr marL="453388" lvl="1" indent="-226694" algn="just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E2E0E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Demonstrates strong implementation of cryptographic standards for data security and secrecy.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507671">
            <a:off x="-3693754" y="7959180"/>
            <a:ext cx="11257635" cy="6746826"/>
          </a:xfrm>
          <a:custGeom>
            <a:avLst/>
            <a:gdLst/>
            <a:ahLst/>
            <a:cxnLst/>
            <a:rect l="l" t="t" r="r" b="b"/>
            <a:pathLst>
              <a:path w="11257635" h="6746826">
                <a:moveTo>
                  <a:pt x="0" y="0"/>
                </a:moveTo>
                <a:lnTo>
                  <a:pt x="11257635" y="0"/>
                </a:lnTo>
                <a:lnTo>
                  <a:pt x="11257635" y="6746826"/>
                </a:lnTo>
                <a:lnTo>
                  <a:pt x="0" y="6746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76267"/>
            </a:stretch>
          </a:blipFill>
        </p:spPr>
      </p:sp>
      <p:sp>
        <p:nvSpPr>
          <p:cNvPr id="3" name="Freeform 3"/>
          <p:cNvSpPr/>
          <p:nvPr/>
        </p:nvSpPr>
        <p:spPr>
          <a:xfrm rot="-1898846">
            <a:off x="-7464904" y="-4820491"/>
            <a:ext cx="19308321" cy="6564829"/>
          </a:xfrm>
          <a:custGeom>
            <a:avLst/>
            <a:gdLst/>
            <a:ahLst/>
            <a:cxnLst/>
            <a:rect l="l" t="t" r="r" b="b"/>
            <a:pathLst>
              <a:path w="19308321" h="6564829">
                <a:moveTo>
                  <a:pt x="0" y="0"/>
                </a:moveTo>
                <a:lnTo>
                  <a:pt x="19308321" y="0"/>
                </a:lnTo>
                <a:lnTo>
                  <a:pt x="19308321" y="6564829"/>
                </a:lnTo>
                <a:lnTo>
                  <a:pt x="0" y="65648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853322" y="4467380"/>
            <a:ext cx="8830037" cy="2178230"/>
            <a:chOff x="0" y="0"/>
            <a:chExt cx="2998942" cy="7397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98942" cy="739791"/>
            </a:xfrm>
            <a:custGeom>
              <a:avLst/>
              <a:gdLst/>
              <a:ahLst/>
              <a:cxnLst/>
              <a:rect l="l" t="t" r="r" b="b"/>
              <a:pathLst>
                <a:path w="2998942" h="739791">
                  <a:moveTo>
                    <a:pt x="35071" y="0"/>
                  </a:moveTo>
                  <a:lnTo>
                    <a:pt x="2963871" y="0"/>
                  </a:lnTo>
                  <a:cubicBezTo>
                    <a:pt x="2973172" y="0"/>
                    <a:pt x="2982093" y="3695"/>
                    <a:pt x="2988670" y="10272"/>
                  </a:cubicBezTo>
                  <a:cubicBezTo>
                    <a:pt x="2995247" y="16849"/>
                    <a:pt x="2998942" y="25769"/>
                    <a:pt x="2998942" y="35071"/>
                  </a:cubicBezTo>
                  <a:lnTo>
                    <a:pt x="2998942" y="704720"/>
                  </a:lnTo>
                  <a:cubicBezTo>
                    <a:pt x="2998942" y="714022"/>
                    <a:pt x="2995247" y="722942"/>
                    <a:pt x="2988670" y="729519"/>
                  </a:cubicBezTo>
                  <a:cubicBezTo>
                    <a:pt x="2982093" y="736096"/>
                    <a:pt x="2973172" y="739791"/>
                    <a:pt x="2963871" y="739791"/>
                  </a:cubicBezTo>
                  <a:lnTo>
                    <a:pt x="35071" y="739791"/>
                  </a:lnTo>
                  <a:cubicBezTo>
                    <a:pt x="25769" y="739791"/>
                    <a:pt x="16849" y="736096"/>
                    <a:pt x="10272" y="729519"/>
                  </a:cubicBezTo>
                  <a:cubicBezTo>
                    <a:pt x="3695" y="722942"/>
                    <a:pt x="0" y="714022"/>
                    <a:pt x="0" y="704720"/>
                  </a:cubicBezTo>
                  <a:lnTo>
                    <a:pt x="0" y="35071"/>
                  </a:lnTo>
                  <a:cubicBezTo>
                    <a:pt x="0" y="25769"/>
                    <a:pt x="3695" y="16849"/>
                    <a:pt x="10272" y="10272"/>
                  </a:cubicBezTo>
                  <a:cubicBezTo>
                    <a:pt x="16849" y="3695"/>
                    <a:pt x="25769" y="0"/>
                    <a:pt x="350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14300"/>
              <a:ext cx="2998942" cy="8540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4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4173200" y="6233008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00000">
            <a:off x="1417320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853322" y="2492589"/>
            <a:ext cx="8830037" cy="1773762"/>
          </a:xfrm>
          <a:custGeom>
            <a:avLst/>
            <a:gdLst/>
            <a:ahLst/>
            <a:cxnLst/>
            <a:rect l="l" t="t" r="r" b="b"/>
            <a:pathLst>
              <a:path w="8830037" h="1773762">
                <a:moveTo>
                  <a:pt x="0" y="0"/>
                </a:moveTo>
                <a:lnTo>
                  <a:pt x="8830037" y="0"/>
                </a:lnTo>
                <a:lnTo>
                  <a:pt x="8830037" y="1773762"/>
                </a:lnTo>
                <a:lnTo>
                  <a:pt x="0" y="17737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4000"/>
            </a:blip>
            <a:stretch>
              <a:fillRect l="-855" r="-855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853322" y="5314878"/>
            <a:ext cx="8830037" cy="1773762"/>
          </a:xfrm>
          <a:custGeom>
            <a:avLst/>
            <a:gdLst/>
            <a:ahLst/>
            <a:cxnLst/>
            <a:rect l="l" t="t" r="r" b="b"/>
            <a:pathLst>
              <a:path w="8830037" h="1773762">
                <a:moveTo>
                  <a:pt x="0" y="0"/>
                </a:moveTo>
                <a:lnTo>
                  <a:pt x="8830037" y="0"/>
                </a:lnTo>
                <a:lnTo>
                  <a:pt x="8830037" y="1773762"/>
                </a:lnTo>
                <a:lnTo>
                  <a:pt x="0" y="17737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4000"/>
            </a:blip>
            <a:stretch>
              <a:fillRect l="-855" r="-855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853322" y="8132507"/>
            <a:ext cx="8830037" cy="1773762"/>
          </a:xfrm>
          <a:custGeom>
            <a:avLst/>
            <a:gdLst/>
            <a:ahLst/>
            <a:cxnLst/>
            <a:rect l="l" t="t" r="r" b="b"/>
            <a:pathLst>
              <a:path w="8830037" h="1773762">
                <a:moveTo>
                  <a:pt x="0" y="0"/>
                </a:moveTo>
                <a:lnTo>
                  <a:pt x="8830037" y="0"/>
                </a:lnTo>
                <a:lnTo>
                  <a:pt x="8830037" y="1773762"/>
                </a:lnTo>
                <a:lnTo>
                  <a:pt x="0" y="17737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4000"/>
            </a:blip>
            <a:stretch>
              <a:fillRect l="-855" r="-855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8853322" y="1576284"/>
            <a:ext cx="8830037" cy="2178230"/>
            <a:chOff x="0" y="0"/>
            <a:chExt cx="2998942" cy="73979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98942" cy="739791"/>
            </a:xfrm>
            <a:custGeom>
              <a:avLst/>
              <a:gdLst/>
              <a:ahLst/>
              <a:cxnLst/>
              <a:rect l="l" t="t" r="r" b="b"/>
              <a:pathLst>
                <a:path w="2998942" h="739791">
                  <a:moveTo>
                    <a:pt x="35071" y="0"/>
                  </a:moveTo>
                  <a:lnTo>
                    <a:pt x="2963871" y="0"/>
                  </a:lnTo>
                  <a:cubicBezTo>
                    <a:pt x="2973172" y="0"/>
                    <a:pt x="2982093" y="3695"/>
                    <a:pt x="2988670" y="10272"/>
                  </a:cubicBezTo>
                  <a:cubicBezTo>
                    <a:pt x="2995247" y="16849"/>
                    <a:pt x="2998942" y="25769"/>
                    <a:pt x="2998942" y="35071"/>
                  </a:cubicBezTo>
                  <a:lnTo>
                    <a:pt x="2998942" y="704720"/>
                  </a:lnTo>
                  <a:cubicBezTo>
                    <a:pt x="2998942" y="714022"/>
                    <a:pt x="2995247" y="722942"/>
                    <a:pt x="2988670" y="729519"/>
                  </a:cubicBezTo>
                  <a:cubicBezTo>
                    <a:pt x="2982093" y="736096"/>
                    <a:pt x="2973172" y="739791"/>
                    <a:pt x="2963871" y="739791"/>
                  </a:cubicBezTo>
                  <a:lnTo>
                    <a:pt x="35071" y="739791"/>
                  </a:lnTo>
                  <a:cubicBezTo>
                    <a:pt x="25769" y="739791"/>
                    <a:pt x="16849" y="736096"/>
                    <a:pt x="10272" y="729519"/>
                  </a:cubicBezTo>
                  <a:cubicBezTo>
                    <a:pt x="3695" y="722942"/>
                    <a:pt x="0" y="714022"/>
                    <a:pt x="0" y="704720"/>
                  </a:cubicBezTo>
                  <a:lnTo>
                    <a:pt x="0" y="35071"/>
                  </a:lnTo>
                  <a:cubicBezTo>
                    <a:pt x="0" y="25769"/>
                    <a:pt x="3695" y="16849"/>
                    <a:pt x="10272" y="10272"/>
                  </a:cubicBezTo>
                  <a:cubicBezTo>
                    <a:pt x="16849" y="3695"/>
                    <a:pt x="25769" y="0"/>
                    <a:pt x="350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14300"/>
              <a:ext cx="2998942" cy="8540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4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853322" y="7256449"/>
            <a:ext cx="8830037" cy="2178230"/>
            <a:chOff x="0" y="0"/>
            <a:chExt cx="2998942" cy="73979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998942" cy="739791"/>
            </a:xfrm>
            <a:custGeom>
              <a:avLst/>
              <a:gdLst/>
              <a:ahLst/>
              <a:cxnLst/>
              <a:rect l="l" t="t" r="r" b="b"/>
              <a:pathLst>
                <a:path w="2998942" h="739791">
                  <a:moveTo>
                    <a:pt x="35071" y="0"/>
                  </a:moveTo>
                  <a:lnTo>
                    <a:pt x="2963871" y="0"/>
                  </a:lnTo>
                  <a:cubicBezTo>
                    <a:pt x="2973172" y="0"/>
                    <a:pt x="2982093" y="3695"/>
                    <a:pt x="2988670" y="10272"/>
                  </a:cubicBezTo>
                  <a:cubicBezTo>
                    <a:pt x="2995247" y="16849"/>
                    <a:pt x="2998942" y="25769"/>
                    <a:pt x="2998942" y="35071"/>
                  </a:cubicBezTo>
                  <a:lnTo>
                    <a:pt x="2998942" y="704720"/>
                  </a:lnTo>
                  <a:cubicBezTo>
                    <a:pt x="2998942" y="714022"/>
                    <a:pt x="2995247" y="722942"/>
                    <a:pt x="2988670" y="729519"/>
                  </a:cubicBezTo>
                  <a:cubicBezTo>
                    <a:pt x="2982093" y="736096"/>
                    <a:pt x="2973172" y="739791"/>
                    <a:pt x="2963871" y="739791"/>
                  </a:cubicBezTo>
                  <a:lnTo>
                    <a:pt x="35071" y="739791"/>
                  </a:lnTo>
                  <a:cubicBezTo>
                    <a:pt x="25769" y="739791"/>
                    <a:pt x="16849" y="736096"/>
                    <a:pt x="10272" y="729519"/>
                  </a:cubicBezTo>
                  <a:cubicBezTo>
                    <a:pt x="3695" y="722942"/>
                    <a:pt x="0" y="714022"/>
                    <a:pt x="0" y="704720"/>
                  </a:cubicBezTo>
                  <a:lnTo>
                    <a:pt x="0" y="35071"/>
                  </a:lnTo>
                  <a:cubicBezTo>
                    <a:pt x="0" y="25769"/>
                    <a:pt x="3695" y="16849"/>
                    <a:pt x="10272" y="10272"/>
                  </a:cubicBezTo>
                  <a:cubicBezTo>
                    <a:pt x="16849" y="3695"/>
                    <a:pt x="25769" y="0"/>
                    <a:pt x="350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14300"/>
              <a:ext cx="2998942" cy="8540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4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714389" y="266776"/>
            <a:ext cx="3208615" cy="84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Unique Idea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51423" y="2161873"/>
            <a:ext cx="6083991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9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 a secure method for encrypting and decrypting files, ensuring user password keys are protected at rest.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808869" y="7736281"/>
            <a:ext cx="4969101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9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Encryption and decryption of files using AES, validation of passphrases, and user-friendly GUI.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144000" y="2434288"/>
            <a:ext cx="2832979" cy="578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F62C0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Objective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51423" y="4896199"/>
            <a:ext cx="5271186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9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 a user-friendly application for encryption and decryption using a secure passphrase.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144000" y="5219628"/>
            <a:ext cx="1932726" cy="578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F62C0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Solution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144000" y="7953541"/>
            <a:ext cx="2511822" cy="578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F62C0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 Features</a:t>
            </a:r>
          </a:p>
        </p:txBody>
      </p:sp>
      <p:sp>
        <p:nvSpPr>
          <p:cNvPr id="25" name="Freeform 25"/>
          <p:cNvSpPr/>
          <p:nvPr/>
        </p:nvSpPr>
        <p:spPr>
          <a:xfrm rot="-719160">
            <a:off x="2781977" y="3110707"/>
            <a:ext cx="4842651" cy="5278094"/>
          </a:xfrm>
          <a:custGeom>
            <a:avLst/>
            <a:gdLst/>
            <a:ahLst/>
            <a:cxnLst/>
            <a:rect l="l" t="t" r="r" b="b"/>
            <a:pathLst>
              <a:path w="4842651" h="5278094">
                <a:moveTo>
                  <a:pt x="0" y="0"/>
                </a:moveTo>
                <a:lnTo>
                  <a:pt x="4842651" y="0"/>
                </a:lnTo>
                <a:lnTo>
                  <a:pt x="4842651" y="5278093"/>
                </a:lnTo>
                <a:lnTo>
                  <a:pt x="0" y="52780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-582547" flipH="1">
            <a:off x="3540682" y="1688321"/>
            <a:ext cx="2289026" cy="1682434"/>
          </a:xfrm>
          <a:custGeom>
            <a:avLst/>
            <a:gdLst/>
            <a:ahLst/>
            <a:cxnLst/>
            <a:rect l="l" t="t" r="r" b="b"/>
            <a:pathLst>
              <a:path w="2289026" h="1682434">
                <a:moveTo>
                  <a:pt x="2289026" y="0"/>
                </a:moveTo>
                <a:lnTo>
                  <a:pt x="0" y="0"/>
                </a:lnTo>
                <a:lnTo>
                  <a:pt x="0" y="1682434"/>
                </a:lnTo>
                <a:lnTo>
                  <a:pt x="2289026" y="1682434"/>
                </a:lnTo>
                <a:lnTo>
                  <a:pt x="2289026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0" y="-156530"/>
            <a:ext cx="1571098" cy="1658093"/>
          </a:xfrm>
          <a:custGeom>
            <a:avLst/>
            <a:gdLst/>
            <a:ahLst/>
            <a:cxnLst/>
            <a:rect l="l" t="t" r="r" b="b"/>
            <a:pathLst>
              <a:path w="1571098" h="1658093">
                <a:moveTo>
                  <a:pt x="0" y="0"/>
                </a:moveTo>
                <a:lnTo>
                  <a:pt x="1571098" y="0"/>
                </a:lnTo>
                <a:lnTo>
                  <a:pt x="1571098" y="1658093"/>
                </a:lnTo>
                <a:lnTo>
                  <a:pt x="0" y="165809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42729" r="-44892"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4905878" y="33597"/>
            <a:ext cx="3382122" cy="1467966"/>
          </a:xfrm>
          <a:custGeom>
            <a:avLst/>
            <a:gdLst/>
            <a:ahLst/>
            <a:cxnLst/>
            <a:rect l="l" t="t" r="r" b="b"/>
            <a:pathLst>
              <a:path w="3382122" h="1467966">
                <a:moveTo>
                  <a:pt x="0" y="0"/>
                </a:moveTo>
                <a:lnTo>
                  <a:pt x="3382122" y="0"/>
                </a:lnTo>
                <a:lnTo>
                  <a:pt x="3382122" y="1467966"/>
                </a:lnTo>
                <a:lnTo>
                  <a:pt x="0" y="14679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97622" y="263366"/>
            <a:ext cx="2348151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00"/>
              </a:lnSpc>
              <a:spcBef>
                <a:spcPct val="0"/>
              </a:spcBef>
            </a:pPr>
            <a:r>
              <a:rPr lang="en-US" sz="5000">
                <a:solidFill>
                  <a:srgbClr val="F62C0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475916" y="8207821"/>
            <a:ext cx="4141183" cy="1190439"/>
            <a:chOff x="0" y="0"/>
            <a:chExt cx="5521578" cy="1587251"/>
          </a:xfrm>
        </p:grpSpPr>
        <p:sp>
          <p:nvSpPr>
            <p:cNvPr id="4" name="Freeform 4"/>
            <p:cNvSpPr/>
            <p:nvPr/>
          </p:nvSpPr>
          <p:spPr>
            <a:xfrm rot="-5411662" flipH="1">
              <a:off x="1976516" y="-1964519"/>
              <a:ext cx="1568547" cy="5516289"/>
            </a:xfrm>
            <a:custGeom>
              <a:avLst/>
              <a:gdLst/>
              <a:ahLst/>
              <a:cxnLst/>
              <a:rect l="l" t="t" r="r" b="b"/>
              <a:pathLst>
                <a:path w="1568547" h="5516289">
                  <a:moveTo>
                    <a:pt x="1568546" y="0"/>
                  </a:moveTo>
                  <a:lnTo>
                    <a:pt x="0" y="0"/>
                  </a:lnTo>
                  <a:lnTo>
                    <a:pt x="0" y="5516289"/>
                  </a:lnTo>
                  <a:lnTo>
                    <a:pt x="1568546" y="5516289"/>
                  </a:lnTo>
                  <a:lnTo>
                    <a:pt x="1568546" y="0"/>
                  </a:lnTo>
                  <a:close/>
                </a:path>
              </a:pathLst>
            </a:custGeom>
            <a:blipFill>
              <a:blip r:embed="rId2"/>
              <a:stretch>
                <a:fillRect l="-85028" r="-78292"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957513" y="542420"/>
              <a:ext cx="3712140" cy="4643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77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Times New Roman Bold Italics"/>
                  <a:ea typeface="Times New Roman Bold Italics"/>
                  <a:cs typeface="Times New Roman Bold Italics"/>
                  <a:sym typeface="Times New Roman Bold Italics"/>
                </a:rPr>
                <a:t>Progress Indicators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9507671">
            <a:off x="-3556548" y="6690305"/>
            <a:ext cx="11257635" cy="6746826"/>
          </a:xfrm>
          <a:custGeom>
            <a:avLst/>
            <a:gdLst/>
            <a:ahLst/>
            <a:cxnLst/>
            <a:rect l="l" t="t" r="r" b="b"/>
            <a:pathLst>
              <a:path w="11257635" h="6746826">
                <a:moveTo>
                  <a:pt x="0" y="0"/>
                </a:moveTo>
                <a:lnTo>
                  <a:pt x="11257636" y="0"/>
                </a:lnTo>
                <a:lnTo>
                  <a:pt x="11257636" y="6746827"/>
                </a:lnTo>
                <a:lnTo>
                  <a:pt x="0" y="67468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76267"/>
            </a:stretch>
          </a:blipFill>
        </p:spPr>
      </p:sp>
      <p:sp>
        <p:nvSpPr>
          <p:cNvPr id="7" name="Freeform 7"/>
          <p:cNvSpPr/>
          <p:nvPr/>
        </p:nvSpPr>
        <p:spPr>
          <a:xfrm rot="-1898846">
            <a:off x="-7581890" y="-3562233"/>
            <a:ext cx="19308321" cy="6564829"/>
          </a:xfrm>
          <a:custGeom>
            <a:avLst/>
            <a:gdLst/>
            <a:ahLst/>
            <a:cxnLst/>
            <a:rect l="l" t="t" r="r" b="b"/>
            <a:pathLst>
              <a:path w="19308321" h="6564829">
                <a:moveTo>
                  <a:pt x="0" y="0"/>
                </a:moveTo>
                <a:lnTo>
                  <a:pt x="19308320" y="0"/>
                </a:lnTo>
                <a:lnTo>
                  <a:pt x="19308320" y="6564829"/>
                </a:lnTo>
                <a:lnTo>
                  <a:pt x="0" y="65648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4462"/>
            <a:ext cx="1571098" cy="1658093"/>
          </a:xfrm>
          <a:custGeom>
            <a:avLst/>
            <a:gdLst/>
            <a:ahLst/>
            <a:cxnLst/>
            <a:rect l="l" t="t" r="r" b="b"/>
            <a:pathLst>
              <a:path w="1571098" h="1658093">
                <a:moveTo>
                  <a:pt x="0" y="0"/>
                </a:moveTo>
                <a:lnTo>
                  <a:pt x="1571098" y="0"/>
                </a:lnTo>
                <a:lnTo>
                  <a:pt x="1571098" y="1658093"/>
                </a:lnTo>
                <a:lnTo>
                  <a:pt x="0" y="16580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729" r="-44892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905878" y="33597"/>
            <a:ext cx="3382122" cy="1467966"/>
          </a:xfrm>
          <a:custGeom>
            <a:avLst/>
            <a:gdLst/>
            <a:ahLst/>
            <a:cxnLst/>
            <a:rect l="l" t="t" r="r" b="b"/>
            <a:pathLst>
              <a:path w="3382122" h="1467966">
                <a:moveTo>
                  <a:pt x="0" y="0"/>
                </a:moveTo>
                <a:lnTo>
                  <a:pt x="3382122" y="0"/>
                </a:lnTo>
                <a:lnTo>
                  <a:pt x="3382122" y="1467966"/>
                </a:lnTo>
                <a:lnTo>
                  <a:pt x="0" y="14679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11662" flipH="1">
            <a:off x="5106191" y="418673"/>
            <a:ext cx="1139832" cy="4008577"/>
          </a:xfrm>
          <a:custGeom>
            <a:avLst/>
            <a:gdLst/>
            <a:ahLst/>
            <a:cxnLst/>
            <a:rect l="l" t="t" r="r" b="b"/>
            <a:pathLst>
              <a:path w="1139832" h="4008577">
                <a:moveTo>
                  <a:pt x="1139831" y="0"/>
                </a:moveTo>
                <a:lnTo>
                  <a:pt x="0" y="0"/>
                </a:lnTo>
                <a:lnTo>
                  <a:pt x="0" y="4008577"/>
                </a:lnTo>
                <a:lnTo>
                  <a:pt x="1139831" y="4008577"/>
                </a:lnTo>
                <a:lnTo>
                  <a:pt x="1139831" y="0"/>
                </a:lnTo>
                <a:close/>
              </a:path>
            </a:pathLst>
          </a:custGeom>
          <a:blipFill>
            <a:blip r:embed="rId2"/>
            <a:stretch>
              <a:fillRect l="-85028" r="-78292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373529" y="2241561"/>
            <a:ext cx="2948563" cy="3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13"/>
              </a:lnSpc>
              <a:spcBef>
                <a:spcPct val="0"/>
              </a:spcBef>
            </a:pPr>
            <a:r>
              <a:rPr lang="en-US" sz="2129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User-Friendly Interface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004590" y="3086626"/>
            <a:ext cx="4141183" cy="1190439"/>
            <a:chOff x="0" y="0"/>
            <a:chExt cx="5521578" cy="1587251"/>
          </a:xfrm>
        </p:grpSpPr>
        <p:sp>
          <p:nvSpPr>
            <p:cNvPr id="13" name="Freeform 13"/>
            <p:cNvSpPr/>
            <p:nvPr/>
          </p:nvSpPr>
          <p:spPr>
            <a:xfrm rot="-5411662" flipH="1">
              <a:off x="1976516" y="-1964519"/>
              <a:ext cx="1568547" cy="5516289"/>
            </a:xfrm>
            <a:custGeom>
              <a:avLst/>
              <a:gdLst/>
              <a:ahLst/>
              <a:cxnLst/>
              <a:rect l="l" t="t" r="r" b="b"/>
              <a:pathLst>
                <a:path w="1568547" h="5516289">
                  <a:moveTo>
                    <a:pt x="1568546" y="0"/>
                  </a:moveTo>
                  <a:lnTo>
                    <a:pt x="0" y="0"/>
                  </a:lnTo>
                  <a:lnTo>
                    <a:pt x="0" y="5516289"/>
                  </a:lnTo>
                  <a:lnTo>
                    <a:pt x="1568546" y="5516289"/>
                  </a:lnTo>
                  <a:lnTo>
                    <a:pt x="1568546" y="0"/>
                  </a:lnTo>
                  <a:close/>
                </a:path>
              </a:pathLst>
            </a:custGeom>
            <a:blipFill>
              <a:blip r:embed="rId2"/>
              <a:stretch>
                <a:fillRect l="-85028" r="-78292"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1024019" y="584140"/>
              <a:ext cx="3132260" cy="464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13"/>
                </a:lnSpc>
                <a:spcBef>
                  <a:spcPct val="0"/>
                </a:spcBef>
              </a:pPr>
              <a:r>
                <a:rPr lang="en-US" sz="2129">
                  <a:solidFill>
                    <a:srgbClr val="000000"/>
                  </a:solidFill>
                  <a:latin typeface="Times New Roman Bold Italics"/>
                  <a:ea typeface="Times New Roman Bold Italics"/>
                  <a:cs typeface="Times New Roman Bold Italics"/>
                  <a:sym typeface="Times New Roman Bold Italics"/>
                </a:rPr>
                <a:t>Strong Encryption</a:t>
              </a:r>
            </a:p>
          </p:txBody>
        </p:sp>
      </p:grpSp>
      <p:sp>
        <p:nvSpPr>
          <p:cNvPr id="15" name="Freeform 15"/>
          <p:cNvSpPr/>
          <p:nvPr/>
        </p:nvSpPr>
        <p:spPr>
          <a:xfrm rot="-5411662" flipH="1">
            <a:off x="5152283" y="2917975"/>
            <a:ext cx="1176410" cy="4137216"/>
          </a:xfrm>
          <a:custGeom>
            <a:avLst/>
            <a:gdLst/>
            <a:ahLst/>
            <a:cxnLst/>
            <a:rect l="l" t="t" r="r" b="b"/>
            <a:pathLst>
              <a:path w="1176410" h="4137216">
                <a:moveTo>
                  <a:pt x="1176410" y="0"/>
                </a:moveTo>
                <a:lnTo>
                  <a:pt x="0" y="0"/>
                </a:lnTo>
                <a:lnTo>
                  <a:pt x="0" y="4137217"/>
                </a:lnTo>
                <a:lnTo>
                  <a:pt x="1176410" y="4137217"/>
                </a:lnTo>
                <a:lnTo>
                  <a:pt x="1176410" y="0"/>
                </a:lnTo>
                <a:close/>
              </a:path>
            </a:pathLst>
          </a:custGeom>
          <a:blipFill>
            <a:blip r:embed="rId2"/>
            <a:stretch>
              <a:fillRect l="-85028" r="-78292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373529" y="4819944"/>
            <a:ext cx="2349195" cy="3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13"/>
              </a:lnSpc>
              <a:spcBef>
                <a:spcPct val="0"/>
              </a:spcBef>
            </a:pPr>
            <a:r>
              <a:rPr lang="en-US" sz="2129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Strong Encryption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6004590" y="5601259"/>
            <a:ext cx="4141183" cy="1190439"/>
            <a:chOff x="0" y="0"/>
            <a:chExt cx="5521578" cy="1587251"/>
          </a:xfrm>
        </p:grpSpPr>
        <p:sp>
          <p:nvSpPr>
            <p:cNvPr id="18" name="Freeform 18"/>
            <p:cNvSpPr/>
            <p:nvPr/>
          </p:nvSpPr>
          <p:spPr>
            <a:xfrm rot="-5411662" flipH="1">
              <a:off x="1976516" y="-1964519"/>
              <a:ext cx="1568547" cy="5516289"/>
            </a:xfrm>
            <a:custGeom>
              <a:avLst/>
              <a:gdLst/>
              <a:ahLst/>
              <a:cxnLst/>
              <a:rect l="l" t="t" r="r" b="b"/>
              <a:pathLst>
                <a:path w="1568547" h="5516289">
                  <a:moveTo>
                    <a:pt x="1568546" y="0"/>
                  </a:moveTo>
                  <a:lnTo>
                    <a:pt x="0" y="0"/>
                  </a:lnTo>
                  <a:lnTo>
                    <a:pt x="0" y="5516289"/>
                  </a:lnTo>
                  <a:lnTo>
                    <a:pt x="1568546" y="5516289"/>
                  </a:lnTo>
                  <a:lnTo>
                    <a:pt x="1568546" y="0"/>
                  </a:lnTo>
                  <a:close/>
                </a:path>
              </a:pathLst>
            </a:custGeom>
            <a:blipFill>
              <a:blip r:embed="rId2"/>
              <a:stretch>
                <a:fillRect l="-85028" r="-78292"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938177" y="581659"/>
              <a:ext cx="3931418" cy="464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13"/>
                </a:lnSpc>
                <a:spcBef>
                  <a:spcPct val="0"/>
                </a:spcBef>
              </a:pPr>
              <a:r>
                <a:rPr lang="en-US" sz="2129">
                  <a:solidFill>
                    <a:srgbClr val="000000"/>
                  </a:solidFill>
                  <a:latin typeface="Times New Roman Bold Italics"/>
                  <a:ea typeface="Times New Roman Bold Italics"/>
                  <a:cs typeface="Times New Roman Bold Italics"/>
                  <a:sym typeface="Times New Roman Bold Italics"/>
                </a:rPr>
                <a:t>Secure Key Derivation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145773" y="1640335"/>
            <a:ext cx="8149482" cy="8646665"/>
            <a:chOff x="0" y="0"/>
            <a:chExt cx="10865976" cy="1152888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865976" cy="11528887"/>
            </a:xfrm>
            <a:custGeom>
              <a:avLst/>
              <a:gdLst/>
              <a:ahLst/>
              <a:cxnLst/>
              <a:rect l="l" t="t" r="r" b="b"/>
              <a:pathLst>
                <a:path w="10865976" h="11528887">
                  <a:moveTo>
                    <a:pt x="0" y="0"/>
                  </a:moveTo>
                  <a:lnTo>
                    <a:pt x="10865976" y="0"/>
                  </a:lnTo>
                  <a:lnTo>
                    <a:pt x="10865976" y="11528887"/>
                  </a:lnTo>
                  <a:lnTo>
                    <a:pt x="0" y="1152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919668" y="1428036"/>
              <a:ext cx="919668" cy="919668"/>
            </a:xfrm>
            <a:custGeom>
              <a:avLst/>
              <a:gdLst/>
              <a:ahLst/>
              <a:cxnLst/>
              <a:rect l="l" t="t" r="r" b="b"/>
              <a:pathLst>
                <a:path w="919668" h="919668">
                  <a:moveTo>
                    <a:pt x="0" y="0"/>
                  </a:moveTo>
                  <a:lnTo>
                    <a:pt x="919668" y="0"/>
                  </a:lnTo>
                  <a:lnTo>
                    <a:pt x="919668" y="919668"/>
                  </a:lnTo>
                  <a:lnTo>
                    <a:pt x="0" y="9196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3091652" y="335705"/>
              <a:ext cx="1092331" cy="1092331"/>
            </a:xfrm>
            <a:custGeom>
              <a:avLst/>
              <a:gdLst/>
              <a:ahLst/>
              <a:cxnLst/>
              <a:rect l="l" t="t" r="r" b="b"/>
              <a:pathLst>
                <a:path w="1092331" h="1092331">
                  <a:moveTo>
                    <a:pt x="0" y="0"/>
                  </a:moveTo>
                  <a:lnTo>
                    <a:pt x="1092331" y="0"/>
                  </a:lnTo>
                  <a:lnTo>
                    <a:pt x="1092331" y="1092331"/>
                  </a:lnTo>
                  <a:lnTo>
                    <a:pt x="0" y="1092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8836312" y="1428036"/>
              <a:ext cx="978029" cy="810541"/>
            </a:xfrm>
            <a:custGeom>
              <a:avLst/>
              <a:gdLst/>
              <a:ahLst/>
              <a:cxnLst/>
              <a:rect l="l" t="t" r="r" b="b"/>
              <a:pathLst>
                <a:path w="978029" h="810541">
                  <a:moveTo>
                    <a:pt x="0" y="0"/>
                  </a:moveTo>
                  <a:lnTo>
                    <a:pt x="978029" y="0"/>
                  </a:lnTo>
                  <a:lnTo>
                    <a:pt x="978029" y="810542"/>
                  </a:lnTo>
                  <a:lnTo>
                    <a:pt x="0" y="8105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 rot="5400000">
              <a:off x="4762229" y="767003"/>
              <a:ext cx="1341517" cy="229735"/>
            </a:xfrm>
            <a:custGeom>
              <a:avLst/>
              <a:gdLst/>
              <a:ahLst/>
              <a:cxnLst/>
              <a:rect l="l" t="t" r="r" b="b"/>
              <a:pathLst>
                <a:path w="1341517" h="229735">
                  <a:moveTo>
                    <a:pt x="0" y="0"/>
                  </a:moveTo>
                  <a:lnTo>
                    <a:pt x="1341517" y="0"/>
                  </a:lnTo>
                  <a:lnTo>
                    <a:pt x="1341517" y="229735"/>
                  </a:lnTo>
                  <a:lnTo>
                    <a:pt x="0" y="2297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6768685" y="389536"/>
              <a:ext cx="944051" cy="984669"/>
            </a:xfrm>
            <a:custGeom>
              <a:avLst/>
              <a:gdLst/>
              <a:ahLst/>
              <a:cxnLst/>
              <a:rect l="l" t="t" r="r" b="b"/>
              <a:pathLst>
                <a:path w="944051" h="984669">
                  <a:moveTo>
                    <a:pt x="0" y="0"/>
                  </a:moveTo>
                  <a:lnTo>
                    <a:pt x="944052" y="0"/>
                  </a:lnTo>
                  <a:lnTo>
                    <a:pt x="944052" y="984669"/>
                  </a:lnTo>
                  <a:lnTo>
                    <a:pt x="0" y="9846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</p:sp>
      </p:grpSp>
      <p:sp>
        <p:nvSpPr>
          <p:cNvPr id="27" name="Freeform 27"/>
          <p:cNvSpPr/>
          <p:nvPr/>
        </p:nvSpPr>
        <p:spPr>
          <a:xfrm rot="-5411662" flipH="1">
            <a:off x="5259606" y="5431151"/>
            <a:ext cx="1176410" cy="4137216"/>
          </a:xfrm>
          <a:custGeom>
            <a:avLst/>
            <a:gdLst/>
            <a:ahLst/>
            <a:cxnLst/>
            <a:rect l="l" t="t" r="r" b="b"/>
            <a:pathLst>
              <a:path w="1176410" h="4137216">
                <a:moveTo>
                  <a:pt x="1176410" y="0"/>
                </a:moveTo>
                <a:lnTo>
                  <a:pt x="0" y="0"/>
                </a:lnTo>
                <a:lnTo>
                  <a:pt x="0" y="4137216"/>
                </a:lnTo>
                <a:lnTo>
                  <a:pt x="1176410" y="4137216"/>
                </a:lnTo>
                <a:lnTo>
                  <a:pt x="1176410" y="0"/>
                </a:lnTo>
                <a:close/>
              </a:path>
            </a:pathLst>
          </a:custGeom>
          <a:blipFill>
            <a:blip r:embed="rId2"/>
            <a:stretch>
              <a:fillRect l="-85028" r="-78292"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4721918" y="7220323"/>
            <a:ext cx="3196485" cy="357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77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Passphrase Validation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89835" y="8185015"/>
            <a:ext cx="6217418" cy="4114800"/>
          </a:xfrm>
          <a:custGeom>
            <a:avLst/>
            <a:gdLst/>
            <a:ahLst/>
            <a:cxnLst/>
            <a:rect l="l" t="t" r="r" b="b"/>
            <a:pathLst>
              <a:path w="6217418" h="4114800">
                <a:moveTo>
                  <a:pt x="0" y="0"/>
                </a:moveTo>
                <a:lnTo>
                  <a:pt x="6217418" y="0"/>
                </a:lnTo>
                <a:lnTo>
                  <a:pt x="62174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-19793"/>
            <a:ext cx="1571098" cy="1658093"/>
          </a:xfrm>
          <a:custGeom>
            <a:avLst/>
            <a:gdLst/>
            <a:ahLst/>
            <a:cxnLst/>
            <a:rect l="l" t="t" r="r" b="b"/>
            <a:pathLst>
              <a:path w="1571098" h="1658093">
                <a:moveTo>
                  <a:pt x="0" y="0"/>
                </a:moveTo>
                <a:lnTo>
                  <a:pt x="1571098" y="0"/>
                </a:lnTo>
                <a:lnTo>
                  <a:pt x="1571098" y="1658093"/>
                </a:lnTo>
                <a:lnTo>
                  <a:pt x="0" y="16580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2729" r="-44892"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417320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05878" y="33597"/>
            <a:ext cx="3382122" cy="1467966"/>
          </a:xfrm>
          <a:custGeom>
            <a:avLst/>
            <a:gdLst/>
            <a:ahLst/>
            <a:cxnLst/>
            <a:rect l="l" t="t" r="r" b="b"/>
            <a:pathLst>
              <a:path w="3382122" h="1467966">
                <a:moveTo>
                  <a:pt x="0" y="0"/>
                </a:moveTo>
                <a:lnTo>
                  <a:pt x="3382122" y="0"/>
                </a:lnTo>
                <a:lnTo>
                  <a:pt x="3382122" y="1467966"/>
                </a:lnTo>
                <a:lnTo>
                  <a:pt x="0" y="14679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71098" y="1807795"/>
            <a:ext cx="15309257" cy="7450505"/>
          </a:xfrm>
          <a:custGeom>
            <a:avLst/>
            <a:gdLst/>
            <a:ahLst/>
            <a:cxnLst/>
            <a:rect l="l" t="t" r="r" b="b"/>
            <a:pathLst>
              <a:path w="15309257" h="7450505">
                <a:moveTo>
                  <a:pt x="0" y="0"/>
                </a:moveTo>
                <a:lnTo>
                  <a:pt x="15309257" y="0"/>
                </a:lnTo>
                <a:lnTo>
                  <a:pt x="15309257" y="7450505"/>
                </a:lnTo>
                <a:lnTo>
                  <a:pt x="0" y="74505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173200" y="612761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351454" y="337504"/>
            <a:ext cx="3585091" cy="84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9"/>
              </a:lnSpc>
              <a:spcBef>
                <a:spcPct val="0"/>
              </a:spcBef>
            </a:pPr>
            <a:r>
              <a:rPr lang="en-US" sz="4999">
                <a:solidFill>
                  <a:srgbClr val="F62C0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Flow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89835" y="8185015"/>
            <a:ext cx="6217418" cy="4114800"/>
          </a:xfrm>
          <a:custGeom>
            <a:avLst/>
            <a:gdLst/>
            <a:ahLst/>
            <a:cxnLst/>
            <a:rect l="l" t="t" r="r" b="b"/>
            <a:pathLst>
              <a:path w="6217418" h="4114800">
                <a:moveTo>
                  <a:pt x="0" y="0"/>
                </a:moveTo>
                <a:lnTo>
                  <a:pt x="6217418" y="0"/>
                </a:lnTo>
                <a:lnTo>
                  <a:pt x="62174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-19793"/>
            <a:ext cx="1571098" cy="1658093"/>
          </a:xfrm>
          <a:custGeom>
            <a:avLst/>
            <a:gdLst/>
            <a:ahLst/>
            <a:cxnLst/>
            <a:rect l="l" t="t" r="r" b="b"/>
            <a:pathLst>
              <a:path w="1571098" h="1658093">
                <a:moveTo>
                  <a:pt x="0" y="0"/>
                </a:moveTo>
                <a:lnTo>
                  <a:pt x="1571098" y="0"/>
                </a:lnTo>
                <a:lnTo>
                  <a:pt x="1571098" y="1658093"/>
                </a:lnTo>
                <a:lnTo>
                  <a:pt x="0" y="16580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2729" r="-44892"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417320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05878" y="33597"/>
            <a:ext cx="3382122" cy="1467966"/>
          </a:xfrm>
          <a:custGeom>
            <a:avLst/>
            <a:gdLst/>
            <a:ahLst/>
            <a:cxnLst/>
            <a:rect l="l" t="t" r="r" b="b"/>
            <a:pathLst>
              <a:path w="3382122" h="1467966">
                <a:moveTo>
                  <a:pt x="0" y="0"/>
                </a:moveTo>
                <a:lnTo>
                  <a:pt x="3382122" y="0"/>
                </a:lnTo>
                <a:lnTo>
                  <a:pt x="3382122" y="1467966"/>
                </a:lnTo>
                <a:lnTo>
                  <a:pt x="0" y="14679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173200" y="612761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304626" y="342900"/>
            <a:ext cx="5963573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IN" sz="5400" b="1" dirty="0">
                <a:solidFill>
                  <a:srgbClr val="FF0000"/>
                </a:solidFill>
              </a:rPr>
              <a:t>Running the project</a:t>
            </a:r>
            <a:endParaRPr lang="en-IN" sz="5400" dirty="0">
              <a:solidFill>
                <a:srgbClr val="FF0000"/>
              </a:solidFill>
            </a:endParaRPr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F52B03AE-6769-E8F7-79A5-8DF89B398C34}"/>
              </a:ext>
            </a:extLst>
          </p:cNvPr>
          <p:cNvSpPr txBox="1"/>
          <p:nvPr/>
        </p:nvSpPr>
        <p:spPr>
          <a:xfrm>
            <a:off x="2779833" y="2057400"/>
            <a:ext cx="2095500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94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Windows:</a:t>
            </a:r>
          </a:p>
          <a:p>
            <a:pPr algn="just">
              <a:lnSpc>
                <a:spcPts val="2949"/>
              </a:lnSpc>
              <a:spcBef>
                <a:spcPct val="0"/>
              </a:spcBef>
            </a:pPr>
            <a:endParaRPr lang="en-US" sz="2499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DC641C3E-B2A2-9B22-C726-361AE5493183}"/>
              </a:ext>
            </a:extLst>
          </p:cNvPr>
          <p:cNvSpPr txBox="1"/>
          <p:nvPr/>
        </p:nvSpPr>
        <p:spPr>
          <a:xfrm>
            <a:off x="3827583" y="2697408"/>
            <a:ext cx="8115300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294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9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Double-click ‘Kurukshetra.bat’ to start the application.</a:t>
            </a:r>
          </a:p>
          <a:p>
            <a:pPr marL="342900" indent="-342900" algn="just">
              <a:lnSpc>
                <a:spcPts val="294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9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Script will change the directory to ‘Internship-Main’ and run the ‘home.py’ script</a:t>
            </a: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92B0B2AF-8C12-792C-057F-46B71C331A00}"/>
              </a:ext>
            </a:extLst>
          </p:cNvPr>
          <p:cNvSpPr txBox="1"/>
          <p:nvPr/>
        </p:nvSpPr>
        <p:spPr>
          <a:xfrm>
            <a:off x="2779833" y="4238203"/>
            <a:ext cx="1563567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94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Linux:</a:t>
            </a:r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id="{05BD84AD-345F-A77D-0B1D-52A7B1026FD8}"/>
              </a:ext>
            </a:extLst>
          </p:cNvPr>
          <p:cNvSpPr txBox="1"/>
          <p:nvPr/>
        </p:nvSpPr>
        <p:spPr>
          <a:xfrm>
            <a:off x="3810000" y="5067300"/>
            <a:ext cx="8115300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294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9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 a terminal and navigate to the project directory:</a:t>
            </a:r>
          </a:p>
        </p:txBody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6C58BDF2-0D19-0BEF-19BA-B3D4F7B76E1F}"/>
              </a:ext>
            </a:extLst>
          </p:cNvPr>
          <p:cNvSpPr txBox="1"/>
          <p:nvPr/>
        </p:nvSpPr>
        <p:spPr>
          <a:xfrm>
            <a:off x="4572000" y="5692853"/>
            <a:ext cx="3505200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294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cd Kurukshetra-Main</a:t>
            </a:r>
          </a:p>
        </p:txBody>
      </p:sp>
      <p:sp>
        <p:nvSpPr>
          <p:cNvPr id="27" name="TextBox 13">
            <a:extLst>
              <a:ext uri="{FF2B5EF4-FFF2-40B4-BE49-F238E27FC236}">
                <a16:creationId xmlns:a16="http://schemas.microsoft.com/office/drawing/2014/main" id="{25F77FA5-C6A8-8F7A-50C3-93D8D3804E9B}"/>
              </a:ext>
            </a:extLst>
          </p:cNvPr>
          <p:cNvSpPr txBox="1"/>
          <p:nvPr/>
        </p:nvSpPr>
        <p:spPr>
          <a:xfrm>
            <a:off x="3810000" y="6295603"/>
            <a:ext cx="8115300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294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9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Make the script executable:</a:t>
            </a:r>
          </a:p>
        </p:txBody>
      </p:sp>
      <p:sp>
        <p:nvSpPr>
          <p:cNvPr id="30" name="TextBox 13">
            <a:extLst>
              <a:ext uri="{FF2B5EF4-FFF2-40B4-BE49-F238E27FC236}">
                <a16:creationId xmlns:a16="http://schemas.microsoft.com/office/drawing/2014/main" id="{7035B302-0410-8243-60EB-0CDC87B0D005}"/>
              </a:ext>
            </a:extLst>
          </p:cNvPr>
          <p:cNvSpPr txBox="1"/>
          <p:nvPr/>
        </p:nvSpPr>
        <p:spPr>
          <a:xfrm>
            <a:off x="4572000" y="6868412"/>
            <a:ext cx="4953000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294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chmod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+x kurukshetra.sh</a:t>
            </a:r>
          </a:p>
        </p:txBody>
      </p:sp>
      <p:sp>
        <p:nvSpPr>
          <p:cNvPr id="31" name="TextBox 13">
            <a:extLst>
              <a:ext uri="{FF2B5EF4-FFF2-40B4-BE49-F238E27FC236}">
                <a16:creationId xmlns:a16="http://schemas.microsoft.com/office/drawing/2014/main" id="{F5ED9CD0-3A9F-D0C4-4EB7-F382CC39E1BD}"/>
              </a:ext>
            </a:extLst>
          </p:cNvPr>
          <p:cNvSpPr txBox="1"/>
          <p:nvPr/>
        </p:nvSpPr>
        <p:spPr>
          <a:xfrm>
            <a:off x="3810000" y="7429500"/>
            <a:ext cx="8115300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294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9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Run the Script:</a:t>
            </a:r>
          </a:p>
        </p:txBody>
      </p:sp>
      <p:sp>
        <p:nvSpPr>
          <p:cNvPr id="32" name="TextBox 13">
            <a:extLst>
              <a:ext uri="{FF2B5EF4-FFF2-40B4-BE49-F238E27FC236}">
                <a16:creationId xmlns:a16="http://schemas.microsoft.com/office/drawing/2014/main" id="{F1122F7C-4C06-7377-E861-2068C2E98CEF}"/>
              </a:ext>
            </a:extLst>
          </p:cNvPr>
          <p:cNvSpPr txBox="1"/>
          <p:nvPr/>
        </p:nvSpPr>
        <p:spPr>
          <a:xfrm>
            <a:off x="4572000" y="7895803"/>
            <a:ext cx="4953000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294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./kurukshetra.sh</a:t>
            </a:r>
          </a:p>
        </p:txBody>
      </p:sp>
    </p:spTree>
    <p:extLst>
      <p:ext uri="{BB962C8B-B14F-4D97-AF65-F5344CB8AC3E}">
        <p14:creationId xmlns:p14="http://schemas.microsoft.com/office/powerpoint/2010/main" val="4213559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-1898846">
            <a:off x="-7581890" y="-3524218"/>
            <a:ext cx="19308321" cy="6564829"/>
          </a:xfrm>
          <a:custGeom>
            <a:avLst/>
            <a:gdLst/>
            <a:ahLst/>
            <a:cxnLst/>
            <a:rect l="l" t="t" r="r" b="b"/>
            <a:pathLst>
              <a:path w="19308321" h="6564829">
                <a:moveTo>
                  <a:pt x="0" y="0"/>
                </a:moveTo>
                <a:lnTo>
                  <a:pt x="19308320" y="0"/>
                </a:lnTo>
                <a:lnTo>
                  <a:pt x="19308320" y="6564829"/>
                </a:lnTo>
                <a:lnTo>
                  <a:pt x="0" y="65648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" name="Group 2"/>
          <p:cNvGrpSpPr/>
          <p:nvPr/>
        </p:nvGrpSpPr>
        <p:grpSpPr>
          <a:xfrm>
            <a:off x="9415961" y="1028700"/>
            <a:ext cx="8229633" cy="8229600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3226" b="-3226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3447" y="-5644"/>
            <a:ext cx="1571098" cy="1658093"/>
          </a:xfrm>
          <a:custGeom>
            <a:avLst/>
            <a:gdLst/>
            <a:ahLst/>
            <a:cxnLst/>
            <a:rect l="l" t="t" r="r" b="b"/>
            <a:pathLst>
              <a:path w="1571098" h="1658093">
                <a:moveTo>
                  <a:pt x="0" y="0"/>
                </a:moveTo>
                <a:lnTo>
                  <a:pt x="1571098" y="0"/>
                </a:lnTo>
                <a:lnTo>
                  <a:pt x="1571098" y="1658093"/>
                </a:lnTo>
                <a:lnTo>
                  <a:pt x="0" y="16580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729" r="-4489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05878" y="33597"/>
            <a:ext cx="3382122" cy="1467966"/>
          </a:xfrm>
          <a:custGeom>
            <a:avLst/>
            <a:gdLst/>
            <a:ahLst/>
            <a:cxnLst/>
            <a:rect l="l" t="t" r="r" b="b"/>
            <a:pathLst>
              <a:path w="3382122" h="1467966">
                <a:moveTo>
                  <a:pt x="0" y="0"/>
                </a:moveTo>
                <a:lnTo>
                  <a:pt x="3382122" y="0"/>
                </a:lnTo>
                <a:lnTo>
                  <a:pt x="3382122" y="1467966"/>
                </a:lnTo>
                <a:lnTo>
                  <a:pt x="0" y="14679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636918" y="403408"/>
            <a:ext cx="7888368" cy="747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50"/>
              </a:lnSpc>
              <a:spcBef>
                <a:spcPct val="0"/>
              </a:spcBef>
            </a:pPr>
            <a:r>
              <a:rPr lang="en-US" sz="5000">
                <a:solidFill>
                  <a:srgbClr val="F62C07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AES-256 Algorithm</a:t>
            </a:r>
          </a:p>
        </p:txBody>
      </p:sp>
      <p:sp>
        <p:nvSpPr>
          <p:cNvPr id="7" name="Freeform 7"/>
          <p:cNvSpPr/>
          <p:nvPr/>
        </p:nvSpPr>
        <p:spPr>
          <a:xfrm>
            <a:off x="14173200" y="5948918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00000">
            <a:off x="1417320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9507671">
            <a:off x="-3556548" y="6974447"/>
            <a:ext cx="11257635" cy="6746826"/>
          </a:xfrm>
          <a:custGeom>
            <a:avLst/>
            <a:gdLst/>
            <a:ahLst/>
            <a:cxnLst/>
            <a:rect l="l" t="t" r="r" b="b"/>
            <a:pathLst>
              <a:path w="11257635" h="6746826">
                <a:moveTo>
                  <a:pt x="0" y="0"/>
                </a:moveTo>
                <a:lnTo>
                  <a:pt x="11257636" y="0"/>
                </a:lnTo>
                <a:lnTo>
                  <a:pt x="11257636" y="6746826"/>
                </a:lnTo>
                <a:lnTo>
                  <a:pt x="0" y="6746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76267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905878" y="33597"/>
            <a:ext cx="3382122" cy="1467966"/>
          </a:xfrm>
          <a:custGeom>
            <a:avLst/>
            <a:gdLst/>
            <a:ahLst/>
            <a:cxnLst/>
            <a:rect l="l" t="t" r="r" b="b"/>
            <a:pathLst>
              <a:path w="3382122" h="1467966">
                <a:moveTo>
                  <a:pt x="0" y="0"/>
                </a:moveTo>
                <a:lnTo>
                  <a:pt x="3382122" y="0"/>
                </a:lnTo>
                <a:lnTo>
                  <a:pt x="3382122" y="1467966"/>
                </a:lnTo>
                <a:lnTo>
                  <a:pt x="0" y="14679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3975100"/>
            <a:ext cx="8115300" cy="116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Advanced Encryption Standard (AES) is a symmetric block cipher chosen by the U.S. government to protect classified information.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18125" y="3421290"/>
            <a:ext cx="13851751" cy="3444419"/>
          </a:xfrm>
          <a:custGeom>
            <a:avLst/>
            <a:gdLst/>
            <a:ahLst/>
            <a:cxnLst/>
            <a:rect l="l" t="t" r="r" b="b"/>
            <a:pathLst>
              <a:path w="13851751" h="3444419">
                <a:moveTo>
                  <a:pt x="0" y="0"/>
                </a:moveTo>
                <a:lnTo>
                  <a:pt x="13851750" y="0"/>
                </a:lnTo>
                <a:lnTo>
                  <a:pt x="13851750" y="3444420"/>
                </a:lnTo>
                <a:lnTo>
                  <a:pt x="0" y="3444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863" t="-149486" r="-15393" b="-19044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73200" y="61722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417320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507671">
            <a:off x="-3556548" y="6974447"/>
            <a:ext cx="11257635" cy="6746826"/>
          </a:xfrm>
          <a:custGeom>
            <a:avLst/>
            <a:gdLst/>
            <a:ahLst/>
            <a:cxnLst/>
            <a:rect l="l" t="t" r="r" b="b"/>
            <a:pathLst>
              <a:path w="11257635" h="6746826">
                <a:moveTo>
                  <a:pt x="0" y="0"/>
                </a:moveTo>
                <a:lnTo>
                  <a:pt x="11257636" y="0"/>
                </a:lnTo>
                <a:lnTo>
                  <a:pt x="11257636" y="6746826"/>
                </a:lnTo>
                <a:lnTo>
                  <a:pt x="0" y="6746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76267"/>
            </a:stretch>
          </a:blipFill>
        </p:spPr>
      </p:sp>
      <p:sp>
        <p:nvSpPr>
          <p:cNvPr id="6" name="Freeform 6"/>
          <p:cNvSpPr/>
          <p:nvPr/>
        </p:nvSpPr>
        <p:spPr>
          <a:xfrm rot="-1898846">
            <a:off x="-4135308" y="-587925"/>
            <a:ext cx="12706864" cy="4061850"/>
          </a:xfrm>
          <a:custGeom>
            <a:avLst/>
            <a:gdLst/>
            <a:ahLst/>
            <a:cxnLst/>
            <a:rect l="l" t="t" r="r" b="b"/>
            <a:pathLst>
              <a:path w="19308321" h="6564829">
                <a:moveTo>
                  <a:pt x="0" y="0"/>
                </a:moveTo>
                <a:lnTo>
                  <a:pt x="19308320" y="0"/>
                </a:lnTo>
                <a:lnTo>
                  <a:pt x="19308320" y="6564829"/>
                </a:lnTo>
                <a:lnTo>
                  <a:pt x="0" y="65648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51952" t="-61622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7" name="Freeform 7"/>
          <p:cNvSpPr/>
          <p:nvPr/>
        </p:nvSpPr>
        <p:spPr>
          <a:xfrm>
            <a:off x="0" y="-114300"/>
            <a:ext cx="1571098" cy="1658093"/>
          </a:xfrm>
          <a:custGeom>
            <a:avLst/>
            <a:gdLst/>
            <a:ahLst/>
            <a:cxnLst/>
            <a:rect l="l" t="t" r="r" b="b"/>
            <a:pathLst>
              <a:path w="1571098" h="1658093">
                <a:moveTo>
                  <a:pt x="0" y="0"/>
                </a:moveTo>
                <a:lnTo>
                  <a:pt x="1571098" y="0"/>
                </a:lnTo>
                <a:lnTo>
                  <a:pt x="1571098" y="1658093"/>
                </a:lnTo>
                <a:lnTo>
                  <a:pt x="0" y="16580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2729" r="-44892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314</Words>
  <Application>Microsoft Office PowerPoint</Application>
  <PresentationFormat>Custom</PresentationFormat>
  <Paragraphs>72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Canva Sans</vt:lpstr>
      <vt:lpstr>Garet Ultra-Bold</vt:lpstr>
      <vt:lpstr>Garet Heavy</vt:lpstr>
      <vt:lpstr>Times New Roman Ultra-Bold</vt:lpstr>
      <vt:lpstr>Blanka</vt:lpstr>
      <vt:lpstr>Times New Roman</vt:lpstr>
      <vt:lpstr>Times New Roman Bold</vt:lpstr>
      <vt:lpstr>Times New Roman Italics</vt:lpstr>
      <vt:lpstr>Times New Roman Bold Italics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Kurukshetra</dc:title>
  <cp:lastModifiedBy>Bhuvan_ _kiddioo</cp:lastModifiedBy>
  <cp:revision>4</cp:revision>
  <dcterms:created xsi:type="dcterms:W3CDTF">2006-08-16T00:00:00Z</dcterms:created>
  <dcterms:modified xsi:type="dcterms:W3CDTF">2024-07-15T09:55:20Z</dcterms:modified>
  <dc:identifier>DAGJ4JZsbbA</dc:identifier>
</cp:coreProperties>
</file>